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6EFE61-2369-4A95-AC8D-BF640FDE011A}">
          <p14:sldIdLst>
            <p14:sldId id="256"/>
            <p14:sldId id="257"/>
            <p14:sldId id="258"/>
            <p14:sldId id="262"/>
            <p14:sldId id="261"/>
            <p14:sldId id="259"/>
            <p14:sldId id="260"/>
            <p14:sldId id="263"/>
          </p14:sldIdLst>
        </p14:section>
        <p14:section name="Раздел без заголовка" id="{20F927DE-76AB-4ACD-8B51-9C4A38477A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80030" autoAdjust="0"/>
  </p:normalViewPr>
  <p:slideViewPr>
    <p:cSldViewPr snapToGrid="0">
      <p:cViewPr varScale="1">
        <p:scale>
          <a:sx n="50" d="100"/>
          <a:sy n="50" d="100"/>
        </p:scale>
        <p:origin x="1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F2531-FCB0-413E-9C86-8DADB72C3B2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21F4CC-0E16-475C-969B-82F9E96EE20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1. Выявление потерпевших от насилия со стороны интимного партнера</a:t>
          </a:r>
          <a:endParaRPr lang="ru-RU" sz="1400" b="1" dirty="0">
            <a:latin typeface="Times New Roman Tj" panose="02020603050405020304" pitchFamily="18" charset="-52"/>
          </a:endParaRPr>
        </a:p>
      </dgm:t>
    </dgm:pt>
    <dgm:pt modelId="{C15634FD-CFF6-41C6-BEE5-DCC41C8E19E3}" type="parTrans" cxnId="{E48C8565-9725-487E-B5EC-B18DDDBAD94E}">
      <dgm:prSet/>
      <dgm:spPr/>
      <dgm:t>
        <a:bodyPr/>
        <a:lstStyle/>
        <a:p>
          <a:endParaRPr lang="ru-RU"/>
        </a:p>
      </dgm:t>
    </dgm:pt>
    <dgm:pt modelId="{E3301D1B-B757-4E03-9050-1201DD053040}" type="sibTrans" cxnId="{E48C8565-9725-487E-B5EC-B18DDDBAD94E}">
      <dgm:prSet/>
      <dgm:spPr/>
      <dgm:t>
        <a:bodyPr/>
        <a:lstStyle/>
        <a:p>
          <a:endParaRPr lang="ru-RU"/>
        </a:p>
      </dgm:t>
    </dgm:pt>
    <dgm:pt modelId="{9EFE5344-6B4B-4F4F-B03C-5CC4B783AEF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2. Помощь первого ряда </a:t>
          </a:r>
          <a:endParaRPr lang="ru-RU" sz="1400" b="1" dirty="0">
            <a:latin typeface="Times New Roman Tj" panose="02020603050405020304" pitchFamily="18" charset="-52"/>
          </a:endParaRPr>
        </a:p>
      </dgm:t>
    </dgm:pt>
    <dgm:pt modelId="{CE21FAB1-E907-4A49-9DC2-0E2EF6B481C3}" type="parTrans" cxnId="{B3045D6F-C2C0-4CCB-BDDD-C9BAD1A1CCB5}">
      <dgm:prSet/>
      <dgm:spPr/>
      <dgm:t>
        <a:bodyPr/>
        <a:lstStyle/>
        <a:p>
          <a:endParaRPr lang="ru-RU"/>
        </a:p>
      </dgm:t>
    </dgm:pt>
    <dgm:pt modelId="{1A02AF53-95FF-469C-9E8B-B50064C0DA95}" type="sibTrans" cxnId="{B3045D6F-C2C0-4CCB-BDDD-C9BAD1A1CCB5}">
      <dgm:prSet/>
      <dgm:spPr/>
      <dgm:t>
        <a:bodyPr/>
        <a:lstStyle/>
        <a:p>
          <a:endParaRPr lang="ru-RU"/>
        </a:p>
      </dgm:t>
    </dgm:pt>
    <dgm:pt modelId="{DA815D8D-7020-4440-B90B-DEE78D98E1E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 Tj" panose="02020603050405020304" pitchFamily="18" charset="-52"/>
            </a:rPr>
            <a:t>3. </a:t>
          </a:r>
          <a:r>
            <a:rPr lang="ru-RU" sz="1400" b="1" dirty="0"/>
            <a:t>Помощь при травмах и неотложная медицинская помощь </a:t>
          </a:r>
          <a:endParaRPr lang="ru-RU" sz="1400" b="1" dirty="0">
            <a:latin typeface="Times New Roman Tj" panose="02020603050405020304" pitchFamily="18" charset="-52"/>
          </a:endParaRPr>
        </a:p>
      </dgm:t>
    </dgm:pt>
    <dgm:pt modelId="{CE56F46C-B9CD-47F2-B433-257974530091}" type="parTrans" cxnId="{AB927C6E-4101-42F8-B8F1-35D10B20F01B}">
      <dgm:prSet/>
      <dgm:spPr/>
      <dgm:t>
        <a:bodyPr/>
        <a:lstStyle/>
        <a:p>
          <a:endParaRPr lang="ru-RU"/>
        </a:p>
      </dgm:t>
    </dgm:pt>
    <dgm:pt modelId="{EEC48B5D-9FFB-4C27-A3C7-554A1C8C51CD}" type="sibTrans" cxnId="{AB927C6E-4101-42F8-B8F1-35D10B20F01B}">
      <dgm:prSet/>
      <dgm:spPr/>
      <dgm:t>
        <a:bodyPr/>
        <a:lstStyle/>
        <a:p>
          <a:endParaRPr lang="ru-RU"/>
        </a:p>
      </dgm:t>
    </dgm:pt>
    <dgm:pt modelId="{4E8D1B9B-CB89-457C-B811-9BEA4C06D2F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4. Обследование и помощь при посягательствах сексуального характера </a:t>
          </a:r>
          <a:endParaRPr lang="ru-RU" sz="1400" b="1" dirty="0">
            <a:latin typeface="Times New Roman Tj" panose="02020603050405020304" pitchFamily="18" charset="-52"/>
          </a:endParaRPr>
        </a:p>
      </dgm:t>
    </dgm:pt>
    <dgm:pt modelId="{9F918C6B-54FB-4118-A347-7659DC7ABCAF}" type="parTrans" cxnId="{B8E6CA64-2B92-4A08-8860-EF34105E14F6}">
      <dgm:prSet/>
      <dgm:spPr/>
      <dgm:t>
        <a:bodyPr/>
        <a:lstStyle/>
        <a:p>
          <a:endParaRPr lang="ru-RU"/>
        </a:p>
      </dgm:t>
    </dgm:pt>
    <dgm:pt modelId="{A6785508-1348-4967-AB78-685245566327}" type="sibTrans" cxnId="{B8E6CA64-2B92-4A08-8860-EF34105E14F6}">
      <dgm:prSet/>
      <dgm:spPr/>
      <dgm:t>
        <a:bodyPr/>
        <a:lstStyle/>
        <a:p>
          <a:endParaRPr lang="ru-RU"/>
        </a:p>
      </dgm:t>
    </dgm:pt>
    <dgm:pt modelId="{CD60707F-748F-4EE6-BFBC-A80017AAA26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5. Обследование и помощь при посягательствах сексуального характера </a:t>
          </a:r>
          <a:endParaRPr lang="ru-RU" sz="1400" b="1" dirty="0">
            <a:latin typeface="Times New Roman Tj" panose="02020603050405020304" pitchFamily="18" charset="-52"/>
          </a:endParaRPr>
        </a:p>
      </dgm:t>
    </dgm:pt>
    <dgm:pt modelId="{851024D7-617F-4B09-A582-D1CA73C8D394}" type="parTrans" cxnId="{F4B12A1A-57D5-4E96-85F6-64D78EFC0028}">
      <dgm:prSet/>
      <dgm:spPr/>
      <dgm:t>
        <a:bodyPr/>
        <a:lstStyle/>
        <a:p>
          <a:endParaRPr lang="ru-RU"/>
        </a:p>
      </dgm:t>
    </dgm:pt>
    <dgm:pt modelId="{A67EDCF2-0CAF-4639-9A95-37622DCD52AD}" type="sibTrans" cxnId="{F4B12A1A-57D5-4E96-85F6-64D78EFC0028}">
      <dgm:prSet/>
      <dgm:spPr/>
      <dgm:t>
        <a:bodyPr/>
        <a:lstStyle/>
        <a:p>
          <a:endParaRPr lang="ru-RU"/>
        </a:p>
      </dgm:t>
    </dgm:pt>
    <dgm:pt modelId="{24C976B8-3031-4A05-A7BA-873F5A0BC07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6. Документация (судебно- медицинская</a:t>
          </a:r>
          <a:r>
            <a:rPr lang="ru-RU" sz="1050" dirty="0"/>
            <a:t>)</a:t>
          </a:r>
          <a:r>
            <a:rPr lang="ru-RU" sz="1800" dirty="0"/>
            <a:t> </a:t>
          </a:r>
          <a:endParaRPr lang="ru-RU" sz="1800" b="1" dirty="0">
            <a:latin typeface="Times New Roman Tj" panose="02020603050405020304" pitchFamily="18" charset="-52"/>
          </a:endParaRPr>
        </a:p>
      </dgm:t>
    </dgm:pt>
    <dgm:pt modelId="{33ACE2D3-C4F6-4B12-A1FB-9A8C338C43F7}" type="parTrans" cxnId="{63FDB3EC-952C-4E98-9315-275B12894E0F}">
      <dgm:prSet/>
      <dgm:spPr/>
      <dgm:t>
        <a:bodyPr/>
        <a:lstStyle/>
        <a:p>
          <a:endParaRPr lang="ru-RU"/>
        </a:p>
      </dgm:t>
    </dgm:pt>
    <dgm:pt modelId="{7BDE6A95-3C95-4527-9F58-3209AAF4B96B}" type="sibTrans" cxnId="{63FDB3EC-952C-4E98-9315-275B12894E0F}">
      <dgm:prSet/>
      <dgm:spPr/>
      <dgm:t>
        <a:bodyPr/>
        <a:lstStyle/>
        <a:p>
          <a:endParaRPr lang="ru-RU"/>
        </a:p>
      </dgm:t>
    </dgm:pt>
    <dgm:pt modelId="{5DB67FF7-7751-4DB6-8C4A-CA56F17283D6}" type="pres">
      <dgm:prSet presAssocID="{F5DF2531-FCB0-413E-9C86-8DADB72C3B21}" presName="Name0" presStyleCnt="0">
        <dgm:presLayoutVars>
          <dgm:chMax val="7"/>
          <dgm:chPref val="7"/>
          <dgm:dir/>
        </dgm:presLayoutVars>
      </dgm:prSet>
      <dgm:spPr/>
    </dgm:pt>
    <dgm:pt modelId="{CC8B887E-D547-4CD0-B77C-A8561FA32A82}" type="pres">
      <dgm:prSet presAssocID="{F5DF2531-FCB0-413E-9C86-8DADB72C3B21}" presName="Name1" presStyleCnt="0"/>
      <dgm:spPr/>
    </dgm:pt>
    <dgm:pt modelId="{D27D733E-F92A-4CD8-88A0-13583F04BE2A}" type="pres">
      <dgm:prSet presAssocID="{F5DF2531-FCB0-413E-9C86-8DADB72C3B21}" presName="cycle" presStyleCnt="0"/>
      <dgm:spPr/>
    </dgm:pt>
    <dgm:pt modelId="{00520BA0-240C-4443-BE72-DD9C5BADF919}" type="pres">
      <dgm:prSet presAssocID="{F5DF2531-FCB0-413E-9C86-8DADB72C3B21}" presName="srcNode" presStyleLbl="node1" presStyleIdx="0" presStyleCnt="6"/>
      <dgm:spPr/>
    </dgm:pt>
    <dgm:pt modelId="{0FD5012D-CE97-4BCA-B1EA-2F2C837F07C9}" type="pres">
      <dgm:prSet presAssocID="{F5DF2531-FCB0-413E-9C86-8DADB72C3B21}" presName="conn" presStyleLbl="parChTrans1D2" presStyleIdx="0" presStyleCnt="1"/>
      <dgm:spPr/>
    </dgm:pt>
    <dgm:pt modelId="{614B415D-536F-45AB-A805-A38B148C2B0E}" type="pres">
      <dgm:prSet presAssocID="{F5DF2531-FCB0-413E-9C86-8DADB72C3B21}" presName="extraNode" presStyleLbl="node1" presStyleIdx="0" presStyleCnt="6"/>
      <dgm:spPr/>
    </dgm:pt>
    <dgm:pt modelId="{44403D9A-F73A-43F8-82D9-0F07206FEE5F}" type="pres">
      <dgm:prSet presAssocID="{F5DF2531-FCB0-413E-9C86-8DADB72C3B21}" presName="dstNode" presStyleLbl="node1" presStyleIdx="0" presStyleCnt="6"/>
      <dgm:spPr/>
    </dgm:pt>
    <dgm:pt modelId="{CB866C97-3619-445B-8C8C-AB230EA9A77A}" type="pres">
      <dgm:prSet presAssocID="{0521F4CC-0E16-475C-969B-82F9E96EE204}" presName="text_1" presStyleLbl="node1" presStyleIdx="0" presStyleCnt="6" custLinFactNeighborX="5923" custLinFactNeighborY="-14719">
        <dgm:presLayoutVars>
          <dgm:bulletEnabled val="1"/>
        </dgm:presLayoutVars>
      </dgm:prSet>
      <dgm:spPr/>
    </dgm:pt>
    <dgm:pt modelId="{E4B27F66-B30B-417C-B0A0-245B6DF17952}" type="pres">
      <dgm:prSet presAssocID="{0521F4CC-0E16-475C-969B-82F9E96EE204}" presName="accent_1" presStyleCnt="0"/>
      <dgm:spPr/>
    </dgm:pt>
    <dgm:pt modelId="{E97A2ABE-2FBA-463D-AC0E-84BD05E777F3}" type="pres">
      <dgm:prSet presAssocID="{0521F4CC-0E16-475C-969B-82F9E96EE204}" presName="accentRepeatNode" presStyleLbl="solidFgAcc1" presStyleIdx="0" presStyleCnt="6"/>
      <dgm:spPr/>
    </dgm:pt>
    <dgm:pt modelId="{23A0734C-0855-443E-A1B6-A8D93CD29A0B}" type="pres">
      <dgm:prSet presAssocID="{9EFE5344-6B4B-4F4F-B03C-5CC4B783AEFD}" presName="text_2" presStyleLbl="node1" presStyleIdx="1" presStyleCnt="6">
        <dgm:presLayoutVars>
          <dgm:bulletEnabled val="1"/>
        </dgm:presLayoutVars>
      </dgm:prSet>
      <dgm:spPr/>
    </dgm:pt>
    <dgm:pt modelId="{0688D1D9-F181-41DD-82D8-1BF0CB7D5014}" type="pres">
      <dgm:prSet presAssocID="{9EFE5344-6B4B-4F4F-B03C-5CC4B783AEFD}" presName="accent_2" presStyleCnt="0"/>
      <dgm:spPr/>
    </dgm:pt>
    <dgm:pt modelId="{DF16514B-9D00-4E59-8A03-89E056E6E19A}" type="pres">
      <dgm:prSet presAssocID="{9EFE5344-6B4B-4F4F-B03C-5CC4B783AEFD}" presName="accentRepeatNode" presStyleLbl="solidFgAcc1" presStyleIdx="1" presStyleCnt="6" custLinFactNeighborX="-885" custLinFactNeighborY="-14154"/>
      <dgm:spPr/>
    </dgm:pt>
    <dgm:pt modelId="{EDA8E4DD-DC59-45D9-A2A0-DC9665340328}" type="pres">
      <dgm:prSet presAssocID="{DA815D8D-7020-4440-B90B-DEE78D98E1E4}" presName="text_3" presStyleLbl="node1" presStyleIdx="2" presStyleCnt="6">
        <dgm:presLayoutVars>
          <dgm:bulletEnabled val="1"/>
        </dgm:presLayoutVars>
      </dgm:prSet>
      <dgm:spPr/>
    </dgm:pt>
    <dgm:pt modelId="{094333E8-FDD5-4EA5-B481-F482851961A5}" type="pres">
      <dgm:prSet presAssocID="{DA815D8D-7020-4440-B90B-DEE78D98E1E4}" presName="accent_3" presStyleCnt="0"/>
      <dgm:spPr/>
    </dgm:pt>
    <dgm:pt modelId="{7359B0E0-FE6B-44BA-AAC0-3B0B439269C6}" type="pres">
      <dgm:prSet presAssocID="{DA815D8D-7020-4440-B90B-DEE78D98E1E4}" presName="accentRepeatNode" presStyleLbl="solidFgAcc1" presStyleIdx="2" presStyleCnt="6"/>
      <dgm:spPr/>
    </dgm:pt>
    <dgm:pt modelId="{A735F4F3-4324-4200-87D4-9E61DCA40F94}" type="pres">
      <dgm:prSet presAssocID="{4E8D1B9B-CB89-457C-B811-9BEA4C06D2F6}" presName="text_4" presStyleLbl="node1" presStyleIdx="3" presStyleCnt="6" custLinFactNeighborX="896" custLinFactNeighborY="-3188">
        <dgm:presLayoutVars>
          <dgm:bulletEnabled val="1"/>
        </dgm:presLayoutVars>
      </dgm:prSet>
      <dgm:spPr/>
    </dgm:pt>
    <dgm:pt modelId="{AD4259A5-E7C7-4335-9676-FB0BC6D22B58}" type="pres">
      <dgm:prSet presAssocID="{4E8D1B9B-CB89-457C-B811-9BEA4C06D2F6}" presName="accent_4" presStyleCnt="0"/>
      <dgm:spPr/>
    </dgm:pt>
    <dgm:pt modelId="{1F2C62CB-0355-4395-AAAB-EC545B88F061}" type="pres">
      <dgm:prSet presAssocID="{4E8D1B9B-CB89-457C-B811-9BEA4C06D2F6}" presName="accentRepeatNode" presStyleLbl="solidFgAcc1" presStyleIdx="3" presStyleCnt="6"/>
      <dgm:spPr/>
    </dgm:pt>
    <dgm:pt modelId="{2D242117-467D-466A-93C3-6A729AF95927}" type="pres">
      <dgm:prSet presAssocID="{CD60707F-748F-4EE6-BFBC-A80017AAA264}" presName="text_5" presStyleLbl="node1" presStyleIdx="4" presStyleCnt="6" custLinFactNeighborX="2455" custLinFactNeighborY="26121">
        <dgm:presLayoutVars>
          <dgm:bulletEnabled val="1"/>
        </dgm:presLayoutVars>
      </dgm:prSet>
      <dgm:spPr/>
    </dgm:pt>
    <dgm:pt modelId="{D8F19C13-6DD1-46F7-95EA-9EB5E1F0F04A}" type="pres">
      <dgm:prSet presAssocID="{CD60707F-748F-4EE6-BFBC-A80017AAA264}" presName="accent_5" presStyleCnt="0"/>
      <dgm:spPr/>
    </dgm:pt>
    <dgm:pt modelId="{C14C7BEB-BAB4-4514-B00F-112A8B7AF918}" type="pres">
      <dgm:prSet presAssocID="{CD60707F-748F-4EE6-BFBC-A80017AAA264}" presName="accentRepeatNode" presStyleLbl="solidFgAcc1" presStyleIdx="4" presStyleCnt="6"/>
      <dgm:spPr/>
    </dgm:pt>
    <dgm:pt modelId="{A148981C-3D45-46B1-A582-4E80999EBA79}" type="pres">
      <dgm:prSet presAssocID="{24C976B8-3031-4A05-A7BA-873F5A0BC073}" presName="text_6" presStyleLbl="node1" presStyleIdx="5" presStyleCnt="6">
        <dgm:presLayoutVars>
          <dgm:bulletEnabled val="1"/>
        </dgm:presLayoutVars>
      </dgm:prSet>
      <dgm:spPr/>
    </dgm:pt>
    <dgm:pt modelId="{A054C48C-618B-46CF-A29C-E93C5C761A28}" type="pres">
      <dgm:prSet presAssocID="{24C976B8-3031-4A05-A7BA-873F5A0BC073}" presName="accent_6" presStyleCnt="0"/>
      <dgm:spPr/>
    </dgm:pt>
    <dgm:pt modelId="{776FF93D-81F3-4BCE-8AD8-F00BB1C96A67}" type="pres">
      <dgm:prSet presAssocID="{24C976B8-3031-4A05-A7BA-873F5A0BC073}" presName="accentRepeatNode" presStyleLbl="solidFgAcc1" presStyleIdx="5" presStyleCnt="6"/>
      <dgm:spPr/>
    </dgm:pt>
  </dgm:ptLst>
  <dgm:cxnLst>
    <dgm:cxn modelId="{7A6A5E18-3238-4ACE-93AE-96A17E6CD255}" type="presOf" srcId="{9EFE5344-6B4B-4F4F-B03C-5CC4B783AEFD}" destId="{23A0734C-0855-443E-A1B6-A8D93CD29A0B}" srcOrd="0" destOrd="0" presId="urn:microsoft.com/office/officeart/2008/layout/VerticalCurvedList"/>
    <dgm:cxn modelId="{F4B12A1A-57D5-4E96-85F6-64D78EFC0028}" srcId="{F5DF2531-FCB0-413E-9C86-8DADB72C3B21}" destId="{CD60707F-748F-4EE6-BFBC-A80017AAA264}" srcOrd="4" destOrd="0" parTransId="{851024D7-617F-4B09-A582-D1CA73C8D394}" sibTransId="{A67EDCF2-0CAF-4639-9A95-37622DCD52AD}"/>
    <dgm:cxn modelId="{1395A020-EF54-4ED2-BD29-6C5B7DBECCE3}" type="presOf" srcId="{0521F4CC-0E16-475C-969B-82F9E96EE204}" destId="{CB866C97-3619-445B-8C8C-AB230EA9A77A}" srcOrd="0" destOrd="0" presId="urn:microsoft.com/office/officeart/2008/layout/VerticalCurvedList"/>
    <dgm:cxn modelId="{B8E6CA64-2B92-4A08-8860-EF34105E14F6}" srcId="{F5DF2531-FCB0-413E-9C86-8DADB72C3B21}" destId="{4E8D1B9B-CB89-457C-B811-9BEA4C06D2F6}" srcOrd="3" destOrd="0" parTransId="{9F918C6B-54FB-4118-A347-7659DC7ABCAF}" sibTransId="{A6785508-1348-4967-AB78-685245566327}"/>
    <dgm:cxn modelId="{E48C8565-9725-487E-B5EC-B18DDDBAD94E}" srcId="{F5DF2531-FCB0-413E-9C86-8DADB72C3B21}" destId="{0521F4CC-0E16-475C-969B-82F9E96EE204}" srcOrd="0" destOrd="0" parTransId="{C15634FD-CFF6-41C6-BEE5-DCC41C8E19E3}" sibTransId="{E3301D1B-B757-4E03-9050-1201DD053040}"/>
    <dgm:cxn modelId="{AB927C6E-4101-42F8-B8F1-35D10B20F01B}" srcId="{F5DF2531-FCB0-413E-9C86-8DADB72C3B21}" destId="{DA815D8D-7020-4440-B90B-DEE78D98E1E4}" srcOrd="2" destOrd="0" parTransId="{CE56F46C-B9CD-47F2-B433-257974530091}" sibTransId="{EEC48B5D-9FFB-4C27-A3C7-554A1C8C51CD}"/>
    <dgm:cxn modelId="{B3045D6F-C2C0-4CCB-BDDD-C9BAD1A1CCB5}" srcId="{F5DF2531-FCB0-413E-9C86-8DADB72C3B21}" destId="{9EFE5344-6B4B-4F4F-B03C-5CC4B783AEFD}" srcOrd="1" destOrd="0" parTransId="{CE21FAB1-E907-4A49-9DC2-0E2EF6B481C3}" sibTransId="{1A02AF53-95FF-469C-9E8B-B50064C0DA95}"/>
    <dgm:cxn modelId="{C8CB8972-8F2D-47F0-9067-0A5BD03DC90E}" type="presOf" srcId="{E3301D1B-B757-4E03-9050-1201DD053040}" destId="{0FD5012D-CE97-4BCA-B1EA-2F2C837F07C9}" srcOrd="0" destOrd="0" presId="urn:microsoft.com/office/officeart/2008/layout/VerticalCurvedList"/>
    <dgm:cxn modelId="{553F3285-0A42-4E46-842A-6D79DCD979C3}" type="presOf" srcId="{24C976B8-3031-4A05-A7BA-873F5A0BC073}" destId="{A148981C-3D45-46B1-A582-4E80999EBA79}" srcOrd="0" destOrd="0" presId="urn:microsoft.com/office/officeart/2008/layout/VerticalCurvedList"/>
    <dgm:cxn modelId="{43D48FA3-44A9-4B64-BF2B-9E77D6FAED6F}" type="presOf" srcId="{CD60707F-748F-4EE6-BFBC-A80017AAA264}" destId="{2D242117-467D-466A-93C3-6A729AF95927}" srcOrd="0" destOrd="0" presId="urn:microsoft.com/office/officeart/2008/layout/VerticalCurvedList"/>
    <dgm:cxn modelId="{497F0EBA-41DF-4937-AB6A-AD4D8DC9A93F}" type="presOf" srcId="{DA815D8D-7020-4440-B90B-DEE78D98E1E4}" destId="{EDA8E4DD-DC59-45D9-A2A0-DC9665340328}" srcOrd="0" destOrd="0" presId="urn:microsoft.com/office/officeart/2008/layout/VerticalCurvedList"/>
    <dgm:cxn modelId="{BBF1E8DA-18DD-4EE8-82F5-0D4A0770C0C0}" type="presOf" srcId="{F5DF2531-FCB0-413E-9C86-8DADB72C3B21}" destId="{5DB67FF7-7751-4DB6-8C4A-CA56F17283D6}" srcOrd="0" destOrd="0" presId="urn:microsoft.com/office/officeart/2008/layout/VerticalCurvedList"/>
    <dgm:cxn modelId="{0F74C0E2-24DE-4E26-AF54-44D6D45F5A0C}" type="presOf" srcId="{4E8D1B9B-CB89-457C-B811-9BEA4C06D2F6}" destId="{A735F4F3-4324-4200-87D4-9E61DCA40F94}" srcOrd="0" destOrd="0" presId="urn:microsoft.com/office/officeart/2008/layout/VerticalCurvedList"/>
    <dgm:cxn modelId="{63FDB3EC-952C-4E98-9315-275B12894E0F}" srcId="{F5DF2531-FCB0-413E-9C86-8DADB72C3B21}" destId="{24C976B8-3031-4A05-A7BA-873F5A0BC073}" srcOrd="5" destOrd="0" parTransId="{33ACE2D3-C4F6-4B12-A1FB-9A8C338C43F7}" sibTransId="{7BDE6A95-3C95-4527-9F58-3209AAF4B96B}"/>
    <dgm:cxn modelId="{2EF51EDD-82C5-4379-92F4-F22E08658F21}" type="presParOf" srcId="{5DB67FF7-7751-4DB6-8C4A-CA56F17283D6}" destId="{CC8B887E-D547-4CD0-B77C-A8561FA32A82}" srcOrd="0" destOrd="0" presId="urn:microsoft.com/office/officeart/2008/layout/VerticalCurvedList"/>
    <dgm:cxn modelId="{B4ED53BF-9BFF-41D1-AFC9-818EFAF9C9D4}" type="presParOf" srcId="{CC8B887E-D547-4CD0-B77C-A8561FA32A82}" destId="{D27D733E-F92A-4CD8-88A0-13583F04BE2A}" srcOrd="0" destOrd="0" presId="urn:microsoft.com/office/officeart/2008/layout/VerticalCurvedList"/>
    <dgm:cxn modelId="{F2E6BF1E-CE92-44E3-BA64-8B0F87CB5790}" type="presParOf" srcId="{D27D733E-F92A-4CD8-88A0-13583F04BE2A}" destId="{00520BA0-240C-4443-BE72-DD9C5BADF919}" srcOrd="0" destOrd="0" presId="urn:microsoft.com/office/officeart/2008/layout/VerticalCurvedList"/>
    <dgm:cxn modelId="{4DD761A5-E76C-4D63-BDAB-B784F69F4744}" type="presParOf" srcId="{D27D733E-F92A-4CD8-88A0-13583F04BE2A}" destId="{0FD5012D-CE97-4BCA-B1EA-2F2C837F07C9}" srcOrd="1" destOrd="0" presId="urn:microsoft.com/office/officeart/2008/layout/VerticalCurvedList"/>
    <dgm:cxn modelId="{A8AB4EBC-A940-44E8-B93F-E9B030D1CF14}" type="presParOf" srcId="{D27D733E-F92A-4CD8-88A0-13583F04BE2A}" destId="{614B415D-536F-45AB-A805-A38B148C2B0E}" srcOrd="2" destOrd="0" presId="urn:microsoft.com/office/officeart/2008/layout/VerticalCurvedList"/>
    <dgm:cxn modelId="{3D407D05-1E3F-47F2-9070-B3125F8EC61E}" type="presParOf" srcId="{D27D733E-F92A-4CD8-88A0-13583F04BE2A}" destId="{44403D9A-F73A-43F8-82D9-0F07206FEE5F}" srcOrd="3" destOrd="0" presId="urn:microsoft.com/office/officeart/2008/layout/VerticalCurvedList"/>
    <dgm:cxn modelId="{777479D8-6BD5-4DA5-A228-0B20942DEAA2}" type="presParOf" srcId="{CC8B887E-D547-4CD0-B77C-A8561FA32A82}" destId="{CB866C97-3619-445B-8C8C-AB230EA9A77A}" srcOrd="1" destOrd="0" presId="urn:microsoft.com/office/officeart/2008/layout/VerticalCurvedList"/>
    <dgm:cxn modelId="{BD4DF759-8743-4A58-B37C-0EF95D70E877}" type="presParOf" srcId="{CC8B887E-D547-4CD0-B77C-A8561FA32A82}" destId="{E4B27F66-B30B-417C-B0A0-245B6DF17952}" srcOrd="2" destOrd="0" presId="urn:microsoft.com/office/officeart/2008/layout/VerticalCurvedList"/>
    <dgm:cxn modelId="{39909F34-5108-4986-BE4A-13AA7B5BC877}" type="presParOf" srcId="{E4B27F66-B30B-417C-B0A0-245B6DF17952}" destId="{E97A2ABE-2FBA-463D-AC0E-84BD05E777F3}" srcOrd="0" destOrd="0" presId="urn:microsoft.com/office/officeart/2008/layout/VerticalCurvedList"/>
    <dgm:cxn modelId="{AD465728-A346-4D7C-95DB-4A5FA3368CE2}" type="presParOf" srcId="{CC8B887E-D547-4CD0-B77C-A8561FA32A82}" destId="{23A0734C-0855-443E-A1B6-A8D93CD29A0B}" srcOrd="3" destOrd="0" presId="urn:microsoft.com/office/officeart/2008/layout/VerticalCurvedList"/>
    <dgm:cxn modelId="{423961EE-3BBF-47CE-A919-A16E7F1E8E8A}" type="presParOf" srcId="{CC8B887E-D547-4CD0-B77C-A8561FA32A82}" destId="{0688D1D9-F181-41DD-82D8-1BF0CB7D5014}" srcOrd="4" destOrd="0" presId="urn:microsoft.com/office/officeart/2008/layout/VerticalCurvedList"/>
    <dgm:cxn modelId="{30AF0825-ECA9-4BF7-913C-15F353F25506}" type="presParOf" srcId="{0688D1D9-F181-41DD-82D8-1BF0CB7D5014}" destId="{DF16514B-9D00-4E59-8A03-89E056E6E19A}" srcOrd="0" destOrd="0" presId="urn:microsoft.com/office/officeart/2008/layout/VerticalCurvedList"/>
    <dgm:cxn modelId="{E7460D2A-F7F5-43CF-A461-AA624B354954}" type="presParOf" srcId="{CC8B887E-D547-4CD0-B77C-A8561FA32A82}" destId="{EDA8E4DD-DC59-45D9-A2A0-DC9665340328}" srcOrd="5" destOrd="0" presId="urn:microsoft.com/office/officeart/2008/layout/VerticalCurvedList"/>
    <dgm:cxn modelId="{F6A83CDD-93F6-46A2-A190-A48AE5433F50}" type="presParOf" srcId="{CC8B887E-D547-4CD0-B77C-A8561FA32A82}" destId="{094333E8-FDD5-4EA5-B481-F482851961A5}" srcOrd="6" destOrd="0" presId="urn:microsoft.com/office/officeart/2008/layout/VerticalCurvedList"/>
    <dgm:cxn modelId="{C549D18B-B4C1-444B-A263-5A342700110C}" type="presParOf" srcId="{094333E8-FDD5-4EA5-B481-F482851961A5}" destId="{7359B0E0-FE6B-44BA-AAC0-3B0B439269C6}" srcOrd="0" destOrd="0" presId="urn:microsoft.com/office/officeart/2008/layout/VerticalCurvedList"/>
    <dgm:cxn modelId="{7D514FFF-D9A0-4A30-98F1-B853F1B0F6D2}" type="presParOf" srcId="{CC8B887E-D547-4CD0-B77C-A8561FA32A82}" destId="{A735F4F3-4324-4200-87D4-9E61DCA40F94}" srcOrd="7" destOrd="0" presId="urn:microsoft.com/office/officeart/2008/layout/VerticalCurvedList"/>
    <dgm:cxn modelId="{E1B0C24E-F839-42D4-B97D-4CE80C946F8A}" type="presParOf" srcId="{CC8B887E-D547-4CD0-B77C-A8561FA32A82}" destId="{AD4259A5-E7C7-4335-9676-FB0BC6D22B58}" srcOrd="8" destOrd="0" presId="urn:microsoft.com/office/officeart/2008/layout/VerticalCurvedList"/>
    <dgm:cxn modelId="{EE30CF47-113E-42BA-BC8E-7F6A99F82A73}" type="presParOf" srcId="{AD4259A5-E7C7-4335-9676-FB0BC6D22B58}" destId="{1F2C62CB-0355-4395-AAAB-EC545B88F061}" srcOrd="0" destOrd="0" presId="urn:microsoft.com/office/officeart/2008/layout/VerticalCurvedList"/>
    <dgm:cxn modelId="{F9C03526-05B5-4E69-8CE3-04F731AFE86A}" type="presParOf" srcId="{CC8B887E-D547-4CD0-B77C-A8561FA32A82}" destId="{2D242117-467D-466A-93C3-6A729AF95927}" srcOrd="9" destOrd="0" presId="urn:microsoft.com/office/officeart/2008/layout/VerticalCurvedList"/>
    <dgm:cxn modelId="{A181AD58-0E72-4673-B1D2-FEA62A4511B1}" type="presParOf" srcId="{CC8B887E-D547-4CD0-B77C-A8561FA32A82}" destId="{D8F19C13-6DD1-46F7-95EA-9EB5E1F0F04A}" srcOrd="10" destOrd="0" presId="urn:microsoft.com/office/officeart/2008/layout/VerticalCurvedList"/>
    <dgm:cxn modelId="{B0B4963A-7007-4091-8AD3-E7983A0A76DE}" type="presParOf" srcId="{D8F19C13-6DD1-46F7-95EA-9EB5E1F0F04A}" destId="{C14C7BEB-BAB4-4514-B00F-112A8B7AF918}" srcOrd="0" destOrd="0" presId="urn:microsoft.com/office/officeart/2008/layout/VerticalCurvedList"/>
    <dgm:cxn modelId="{C5A15E59-50F9-4DD7-B8AF-D6F8C54FDD7C}" type="presParOf" srcId="{CC8B887E-D547-4CD0-B77C-A8561FA32A82}" destId="{A148981C-3D45-46B1-A582-4E80999EBA79}" srcOrd="11" destOrd="0" presId="urn:microsoft.com/office/officeart/2008/layout/VerticalCurvedList"/>
    <dgm:cxn modelId="{2916355C-D297-489A-8B1F-15B61D169DC9}" type="presParOf" srcId="{CC8B887E-D547-4CD0-B77C-A8561FA32A82}" destId="{A054C48C-618B-46CF-A29C-E93C5C761A28}" srcOrd="12" destOrd="0" presId="urn:microsoft.com/office/officeart/2008/layout/VerticalCurvedList"/>
    <dgm:cxn modelId="{05E1F2E2-C0BD-4195-B9C2-009F71E6FD08}" type="presParOf" srcId="{A054C48C-618B-46CF-A29C-E93C5C761A28}" destId="{776FF93D-81F3-4BCE-8AD8-F00BB1C96A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42AA1-5A1D-4401-B677-2EE5D95800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66B8C-D0F3-4377-BDEA-B64ACE14FD3D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ysClr val="windowText" lastClr="000000"/>
              </a:solidFill>
            </a:rPr>
            <a:t>пре­дотвращение</a:t>
          </a:r>
          <a:endParaRPr lang="ru-RU" b="0">
            <a:solidFill>
              <a:sysClr val="windowText" lastClr="000000"/>
            </a:solidFill>
          </a:endParaRPr>
        </a:p>
      </dgm:t>
    </dgm:pt>
    <dgm:pt modelId="{F0CDE230-82CC-4792-82A6-86823752A5D0}" type="parTrans" cxnId="{608A68E5-A40B-4F91-901F-789E6697ADE8}">
      <dgm:prSet/>
      <dgm:spPr/>
      <dgm:t>
        <a:bodyPr/>
        <a:lstStyle/>
        <a:p>
          <a:endParaRPr lang="ru-RU"/>
        </a:p>
      </dgm:t>
    </dgm:pt>
    <dgm:pt modelId="{F2B78050-4F99-43D5-A19A-7899F57E52C2}" type="sibTrans" cxnId="{608A68E5-A40B-4F91-901F-789E6697ADE8}">
      <dgm:prSet/>
      <dgm:spPr/>
      <dgm:t>
        <a:bodyPr/>
        <a:lstStyle/>
        <a:p>
          <a:endParaRPr lang="ru-RU"/>
        </a:p>
      </dgm:t>
    </dgm:pt>
    <dgm:pt modelId="{D4815562-4F81-4DDA-B30A-762C9F453576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первичный контакт</a:t>
          </a:r>
          <a:endParaRPr lang="ru-RU">
            <a:solidFill>
              <a:sysClr val="windowText" lastClr="000000"/>
            </a:solidFill>
          </a:endParaRPr>
        </a:p>
      </dgm:t>
    </dgm:pt>
    <dgm:pt modelId="{3C1464BE-E953-47AE-A9D6-DF1DDC718EE1}" type="parTrans" cxnId="{23625E9A-FAF3-4189-ABC5-7C82EA8533F4}">
      <dgm:prSet/>
      <dgm:spPr/>
      <dgm:t>
        <a:bodyPr/>
        <a:lstStyle/>
        <a:p>
          <a:endParaRPr lang="ru-RU"/>
        </a:p>
      </dgm:t>
    </dgm:pt>
    <dgm:pt modelId="{56DF062D-713A-4E1F-A2FE-45A8EF92DAB6}" type="sibTrans" cxnId="{23625E9A-FAF3-4189-ABC5-7C82EA8533F4}">
      <dgm:prSet/>
      <dgm:spPr/>
      <dgm:t>
        <a:bodyPr/>
        <a:lstStyle/>
        <a:p>
          <a:endParaRPr lang="ru-RU"/>
        </a:p>
      </dgm:t>
    </dgm:pt>
    <dgm:pt modelId="{1702B598-4F33-4D08-B84B-7F4DC48BC9F8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расследование</a:t>
          </a:r>
          <a:endParaRPr lang="ru-RU">
            <a:solidFill>
              <a:sysClr val="windowText" lastClr="000000"/>
            </a:solidFill>
          </a:endParaRPr>
        </a:p>
      </dgm:t>
    </dgm:pt>
    <dgm:pt modelId="{B580E0EF-4CD4-43B1-B317-336C9DEE87A1}" type="parTrans" cxnId="{667DBB8A-3F6D-4BD2-956E-847A6D34B1AC}">
      <dgm:prSet/>
      <dgm:spPr/>
      <dgm:t>
        <a:bodyPr/>
        <a:lstStyle/>
        <a:p>
          <a:endParaRPr lang="ru-RU"/>
        </a:p>
      </dgm:t>
    </dgm:pt>
    <dgm:pt modelId="{C0E1D688-1446-435D-ADF7-92252DDCEA3A}" type="sibTrans" cxnId="{667DBB8A-3F6D-4BD2-956E-847A6D34B1AC}">
      <dgm:prSet/>
      <dgm:spPr/>
      <dgm:t>
        <a:bodyPr/>
        <a:lstStyle/>
        <a:p>
          <a:endParaRPr lang="ru-RU"/>
        </a:p>
      </dgm:t>
    </dgm:pt>
    <dgm:pt modelId="{DA8E4A16-77F5-428E-8F69-97C77387631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досудебные процессы/предварительные слуша­ния дела</a:t>
          </a:r>
          <a:endParaRPr lang="ru-RU">
            <a:solidFill>
              <a:sysClr val="windowText" lastClr="000000"/>
            </a:solidFill>
          </a:endParaRPr>
        </a:p>
      </dgm:t>
    </dgm:pt>
    <dgm:pt modelId="{A993EE64-10F5-4569-ACEE-2F91527D0D6A}" type="parTrans" cxnId="{37472B04-DEF1-42DF-8E08-F09EA66E2D92}">
      <dgm:prSet/>
      <dgm:spPr/>
      <dgm:t>
        <a:bodyPr/>
        <a:lstStyle/>
        <a:p>
          <a:endParaRPr lang="ru-RU"/>
        </a:p>
      </dgm:t>
    </dgm:pt>
    <dgm:pt modelId="{57002D7F-9C33-4D48-B847-B2A52CF0AF63}" type="sibTrans" cxnId="{37472B04-DEF1-42DF-8E08-F09EA66E2D92}">
      <dgm:prSet/>
      <dgm:spPr/>
      <dgm:t>
        <a:bodyPr/>
        <a:lstStyle/>
        <a:p>
          <a:endParaRPr lang="ru-RU"/>
        </a:p>
      </dgm:t>
    </dgm:pt>
    <dgm:pt modelId="{F449714D-A460-4AC0-8DBC-90C75B7EA53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процесс судебного разбирательства</a:t>
          </a:r>
          <a:endParaRPr lang="ru-RU">
            <a:solidFill>
              <a:sysClr val="windowText" lastClr="000000"/>
            </a:solidFill>
          </a:endParaRPr>
        </a:p>
      </dgm:t>
    </dgm:pt>
    <dgm:pt modelId="{E0D9A176-C74C-4CB1-9B5E-7782E6E6F088}" type="parTrans" cxnId="{2D3B8BCA-5E6A-4254-AC9A-92A9178882D7}">
      <dgm:prSet/>
      <dgm:spPr/>
      <dgm:t>
        <a:bodyPr/>
        <a:lstStyle/>
        <a:p>
          <a:endParaRPr lang="ru-RU"/>
        </a:p>
      </dgm:t>
    </dgm:pt>
    <dgm:pt modelId="{D8C4A1CB-0C0E-4627-9521-3CED1A3068AF}" type="sibTrans" cxnId="{2D3B8BCA-5E6A-4254-AC9A-92A9178882D7}">
      <dgm:prSet/>
      <dgm:spPr/>
      <dgm:t>
        <a:bodyPr/>
        <a:lstStyle/>
        <a:p>
          <a:endParaRPr lang="ru-RU"/>
        </a:p>
      </dgm:t>
    </dgm:pt>
    <dgm:pt modelId="{2C75BE03-4BE3-4A7A-9082-F47A6753ACB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привлечение виновных и компенсации</a:t>
          </a:r>
          <a:endParaRPr lang="ru-RU">
            <a:solidFill>
              <a:sysClr val="windowText" lastClr="000000"/>
            </a:solidFill>
          </a:endParaRPr>
        </a:p>
      </dgm:t>
    </dgm:pt>
    <dgm:pt modelId="{6B6A378F-780D-4C4C-B124-8D8124B902D1}" type="parTrans" cxnId="{63E22E2E-7F87-44A1-8FCD-F12DEBE5485B}">
      <dgm:prSet/>
      <dgm:spPr/>
      <dgm:t>
        <a:bodyPr/>
        <a:lstStyle/>
        <a:p>
          <a:endParaRPr lang="ru-RU"/>
        </a:p>
      </dgm:t>
    </dgm:pt>
    <dgm:pt modelId="{BCEBDC24-1B6C-41BC-9E8C-963460E8094A}" type="sibTrans" cxnId="{63E22E2E-7F87-44A1-8FCD-F12DEBE5485B}">
      <dgm:prSet/>
      <dgm:spPr/>
      <dgm:t>
        <a:bodyPr/>
        <a:lstStyle/>
        <a:p>
          <a:endParaRPr lang="ru-RU"/>
        </a:p>
      </dgm:t>
    </dgm:pt>
    <dgm:pt modelId="{037E922E-E0F2-4C1F-BD91-949375215A6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после­судебные процессы</a:t>
          </a:r>
          <a:endParaRPr lang="ru-RU">
            <a:solidFill>
              <a:sysClr val="windowText" lastClr="000000"/>
            </a:solidFill>
          </a:endParaRPr>
        </a:p>
      </dgm:t>
    </dgm:pt>
    <dgm:pt modelId="{30A3EBEB-88E6-4EAC-936A-D75BA0923C8D}" type="parTrans" cxnId="{2E220EB6-FBFD-4F58-9E71-9E1C6DD7E38A}">
      <dgm:prSet/>
      <dgm:spPr/>
      <dgm:t>
        <a:bodyPr/>
        <a:lstStyle/>
        <a:p>
          <a:endParaRPr lang="ru-RU"/>
        </a:p>
      </dgm:t>
    </dgm:pt>
    <dgm:pt modelId="{BD107F8A-0A1C-4A04-BE80-9610330E55F0}" type="sibTrans" cxnId="{2E220EB6-FBFD-4F58-9E71-9E1C6DD7E38A}">
      <dgm:prSet/>
      <dgm:spPr/>
      <dgm:t>
        <a:bodyPr/>
        <a:lstStyle/>
        <a:p>
          <a:endParaRPr lang="ru-RU"/>
        </a:p>
      </dgm:t>
    </dgm:pt>
    <dgm:pt modelId="{9F67D973-4815-4FA7-88DD-8D9011E385C8}" type="pres">
      <dgm:prSet presAssocID="{D1F42AA1-5A1D-4401-B677-2EE5D9580001}" presName="Name0" presStyleCnt="0">
        <dgm:presLayoutVars>
          <dgm:chMax val="7"/>
          <dgm:chPref val="7"/>
          <dgm:dir/>
        </dgm:presLayoutVars>
      </dgm:prSet>
      <dgm:spPr/>
    </dgm:pt>
    <dgm:pt modelId="{854E56E7-EF18-49A4-9DC6-67344E3D1EE9}" type="pres">
      <dgm:prSet presAssocID="{D1F42AA1-5A1D-4401-B677-2EE5D9580001}" presName="Name1" presStyleCnt="0"/>
      <dgm:spPr/>
    </dgm:pt>
    <dgm:pt modelId="{AAED2C28-75DE-474B-8DBD-6D055579D56F}" type="pres">
      <dgm:prSet presAssocID="{D1F42AA1-5A1D-4401-B677-2EE5D9580001}" presName="cycle" presStyleCnt="0"/>
      <dgm:spPr/>
    </dgm:pt>
    <dgm:pt modelId="{D7C81298-AB42-44AE-9650-E5B3BCAF0BD1}" type="pres">
      <dgm:prSet presAssocID="{D1F42AA1-5A1D-4401-B677-2EE5D9580001}" presName="srcNode" presStyleLbl="node1" presStyleIdx="0" presStyleCnt="7"/>
      <dgm:spPr/>
    </dgm:pt>
    <dgm:pt modelId="{BF6689B4-EBAD-487B-B016-CD47D62D2AC5}" type="pres">
      <dgm:prSet presAssocID="{D1F42AA1-5A1D-4401-B677-2EE5D9580001}" presName="conn" presStyleLbl="parChTrans1D2" presStyleIdx="0" presStyleCnt="1"/>
      <dgm:spPr/>
    </dgm:pt>
    <dgm:pt modelId="{7071CF9A-9EC0-4518-9826-F577E1433E21}" type="pres">
      <dgm:prSet presAssocID="{D1F42AA1-5A1D-4401-B677-2EE5D9580001}" presName="extraNode" presStyleLbl="node1" presStyleIdx="0" presStyleCnt="7"/>
      <dgm:spPr/>
    </dgm:pt>
    <dgm:pt modelId="{0FA19E72-47B6-4570-99CB-7E522B315DF2}" type="pres">
      <dgm:prSet presAssocID="{D1F42AA1-5A1D-4401-B677-2EE5D9580001}" presName="dstNode" presStyleLbl="node1" presStyleIdx="0" presStyleCnt="7"/>
      <dgm:spPr/>
    </dgm:pt>
    <dgm:pt modelId="{5EAAF3AB-19F8-4225-B405-63AF409B5C35}" type="pres">
      <dgm:prSet presAssocID="{53F66B8C-D0F3-4377-BDEA-B64ACE14FD3D}" presName="text_1" presStyleLbl="node1" presStyleIdx="0" presStyleCnt="7">
        <dgm:presLayoutVars>
          <dgm:bulletEnabled val="1"/>
        </dgm:presLayoutVars>
      </dgm:prSet>
      <dgm:spPr/>
    </dgm:pt>
    <dgm:pt modelId="{DFDAB1CE-31AF-496E-9C16-D16F99BBA1EC}" type="pres">
      <dgm:prSet presAssocID="{53F66B8C-D0F3-4377-BDEA-B64ACE14FD3D}" presName="accent_1" presStyleCnt="0"/>
      <dgm:spPr/>
    </dgm:pt>
    <dgm:pt modelId="{213CCD90-A9AD-47E9-9FDD-BF379D706A27}" type="pres">
      <dgm:prSet presAssocID="{53F66B8C-D0F3-4377-BDEA-B64ACE14FD3D}" presName="accentRepeatNode" presStyleLbl="solidFgAcc1" presStyleIdx="0" presStyleCnt="7"/>
      <dgm:spPr/>
    </dgm:pt>
    <dgm:pt modelId="{8BFE93DB-757C-45E4-BEF8-1BE2ED8AB848}" type="pres">
      <dgm:prSet presAssocID="{D4815562-4F81-4DDA-B30A-762C9F453576}" presName="text_2" presStyleLbl="node1" presStyleIdx="1" presStyleCnt="7">
        <dgm:presLayoutVars>
          <dgm:bulletEnabled val="1"/>
        </dgm:presLayoutVars>
      </dgm:prSet>
      <dgm:spPr/>
    </dgm:pt>
    <dgm:pt modelId="{645297CE-0B6A-4782-9DD5-88052880B516}" type="pres">
      <dgm:prSet presAssocID="{D4815562-4F81-4DDA-B30A-762C9F453576}" presName="accent_2" presStyleCnt="0"/>
      <dgm:spPr/>
    </dgm:pt>
    <dgm:pt modelId="{54AB8AF9-85FF-4B5A-B756-60CD6CABF3BF}" type="pres">
      <dgm:prSet presAssocID="{D4815562-4F81-4DDA-B30A-762C9F453576}" presName="accentRepeatNode" presStyleLbl="solidFgAcc1" presStyleIdx="1" presStyleCnt="7"/>
      <dgm:spPr/>
    </dgm:pt>
    <dgm:pt modelId="{32AB38E6-89E0-4CBD-8B84-A1C42FA0F503}" type="pres">
      <dgm:prSet presAssocID="{1702B598-4F33-4D08-B84B-7F4DC48BC9F8}" presName="text_3" presStyleLbl="node1" presStyleIdx="2" presStyleCnt="7" custLinFactNeighborX="-423" custLinFactNeighborY="-2477">
        <dgm:presLayoutVars>
          <dgm:bulletEnabled val="1"/>
        </dgm:presLayoutVars>
      </dgm:prSet>
      <dgm:spPr/>
    </dgm:pt>
    <dgm:pt modelId="{A8531EBD-0C15-4AB6-9833-F50714DE29DF}" type="pres">
      <dgm:prSet presAssocID="{1702B598-4F33-4D08-B84B-7F4DC48BC9F8}" presName="accent_3" presStyleCnt="0"/>
      <dgm:spPr/>
    </dgm:pt>
    <dgm:pt modelId="{73DCACF5-80AB-4A89-8841-3531CE3BF902}" type="pres">
      <dgm:prSet presAssocID="{1702B598-4F33-4D08-B84B-7F4DC48BC9F8}" presName="accentRepeatNode" presStyleLbl="solidFgAcc1" presStyleIdx="2" presStyleCnt="7"/>
      <dgm:spPr/>
    </dgm:pt>
    <dgm:pt modelId="{EDE6A29C-C0F6-4988-A31B-31A80FA4C020}" type="pres">
      <dgm:prSet presAssocID="{DA8E4A16-77F5-428E-8F69-97C77387631C}" presName="text_4" presStyleLbl="node1" presStyleIdx="3" presStyleCnt="7" custLinFactNeighborX="-776" custLinFactNeighborY="-7269">
        <dgm:presLayoutVars>
          <dgm:bulletEnabled val="1"/>
        </dgm:presLayoutVars>
      </dgm:prSet>
      <dgm:spPr/>
    </dgm:pt>
    <dgm:pt modelId="{03367570-D621-42D5-AE5C-056234FB77BD}" type="pres">
      <dgm:prSet presAssocID="{DA8E4A16-77F5-428E-8F69-97C77387631C}" presName="accent_4" presStyleCnt="0"/>
      <dgm:spPr/>
    </dgm:pt>
    <dgm:pt modelId="{B082D65A-321A-4783-B634-EC277F13F6CF}" type="pres">
      <dgm:prSet presAssocID="{DA8E4A16-77F5-428E-8F69-97C77387631C}" presName="accentRepeatNode" presStyleLbl="solidFgAcc1" presStyleIdx="3" presStyleCnt="7"/>
      <dgm:spPr/>
    </dgm:pt>
    <dgm:pt modelId="{7EF12C7F-1BBF-4D62-B093-F2792414A7E5}" type="pres">
      <dgm:prSet presAssocID="{F449714D-A460-4AC0-8DBC-90C75B7EA531}" presName="text_5" presStyleLbl="node1" presStyleIdx="4" presStyleCnt="7">
        <dgm:presLayoutVars>
          <dgm:bulletEnabled val="1"/>
        </dgm:presLayoutVars>
      </dgm:prSet>
      <dgm:spPr/>
    </dgm:pt>
    <dgm:pt modelId="{7A6D28F9-5AFD-489C-B2A6-89C6B05D469E}" type="pres">
      <dgm:prSet presAssocID="{F449714D-A460-4AC0-8DBC-90C75B7EA531}" presName="accent_5" presStyleCnt="0"/>
      <dgm:spPr/>
    </dgm:pt>
    <dgm:pt modelId="{02D86D12-7C6C-4D28-AA70-C11E84D7A565}" type="pres">
      <dgm:prSet presAssocID="{F449714D-A460-4AC0-8DBC-90C75B7EA531}" presName="accentRepeatNode" presStyleLbl="solidFgAcc1" presStyleIdx="4" presStyleCnt="7"/>
      <dgm:spPr/>
    </dgm:pt>
    <dgm:pt modelId="{05E84C94-DD54-4C5B-BCA1-50DC3C218A4B}" type="pres">
      <dgm:prSet presAssocID="{2C75BE03-4BE3-4A7A-9082-F47A6753ACB7}" presName="text_6" presStyleLbl="node1" presStyleIdx="5" presStyleCnt="7">
        <dgm:presLayoutVars>
          <dgm:bulletEnabled val="1"/>
        </dgm:presLayoutVars>
      </dgm:prSet>
      <dgm:spPr/>
    </dgm:pt>
    <dgm:pt modelId="{940EFD97-8B92-429D-8DCD-DCB1C5D644D5}" type="pres">
      <dgm:prSet presAssocID="{2C75BE03-4BE3-4A7A-9082-F47A6753ACB7}" presName="accent_6" presStyleCnt="0"/>
      <dgm:spPr/>
    </dgm:pt>
    <dgm:pt modelId="{007C6CD4-08B6-4FC0-B606-82ECC739C945}" type="pres">
      <dgm:prSet presAssocID="{2C75BE03-4BE3-4A7A-9082-F47A6753ACB7}" presName="accentRepeatNode" presStyleLbl="solidFgAcc1" presStyleIdx="5" presStyleCnt="7"/>
      <dgm:spPr/>
    </dgm:pt>
    <dgm:pt modelId="{362F4EBD-45DA-4C3F-8934-0895514DC4FB}" type="pres">
      <dgm:prSet presAssocID="{037E922E-E0F2-4C1F-BD91-949375215A63}" presName="text_7" presStyleLbl="node1" presStyleIdx="6" presStyleCnt="7">
        <dgm:presLayoutVars>
          <dgm:bulletEnabled val="1"/>
        </dgm:presLayoutVars>
      </dgm:prSet>
      <dgm:spPr/>
    </dgm:pt>
    <dgm:pt modelId="{9C48CB90-7B02-478F-8D50-0B00D4CF8DAF}" type="pres">
      <dgm:prSet presAssocID="{037E922E-E0F2-4C1F-BD91-949375215A63}" presName="accent_7" presStyleCnt="0"/>
      <dgm:spPr/>
    </dgm:pt>
    <dgm:pt modelId="{9FBF3E20-9714-42E3-9772-B99E7207FD4F}" type="pres">
      <dgm:prSet presAssocID="{037E922E-E0F2-4C1F-BD91-949375215A63}" presName="accentRepeatNode" presStyleLbl="solidFgAcc1" presStyleIdx="6" presStyleCnt="7"/>
      <dgm:spPr/>
    </dgm:pt>
  </dgm:ptLst>
  <dgm:cxnLst>
    <dgm:cxn modelId="{37472B04-DEF1-42DF-8E08-F09EA66E2D92}" srcId="{D1F42AA1-5A1D-4401-B677-2EE5D9580001}" destId="{DA8E4A16-77F5-428E-8F69-97C77387631C}" srcOrd="3" destOrd="0" parTransId="{A993EE64-10F5-4569-ACEE-2F91527D0D6A}" sibTransId="{57002D7F-9C33-4D48-B847-B2A52CF0AF63}"/>
    <dgm:cxn modelId="{0E4E5104-4F99-4295-91D2-5365EBB9B647}" type="presOf" srcId="{2C75BE03-4BE3-4A7A-9082-F47A6753ACB7}" destId="{05E84C94-DD54-4C5B-BCA1-50DC3C218A4B}" srcOrd="0" destOrd="0" presId="urn:microsoft.com/office/officeart/2008/layout/VerticalCurvedList"/>
    <dgm:cxn modelId="{04D9300A-B184-40F0-A037-012429F9287C}" type="presOf" srcId="{F2B78050-4F99-43D5-A19A-7899F57E52C2}" destId="{BF6689B4-EBAD-487B-B016-CD47D62D2AC5}" srcOrd="0" destOrd="0" presId="urn:microsoft.com/office/officeart/2008/layout/VerticalCurvedList"/>
    <dgm:cxn modelId="{46DD202C-53C8-4E9A-A495-605EC740D5B9}" type="presOf" srcId="{F449714D-A460-4AC0-8DBC-90C75B7EA531}" destId="{7EF12C7F-1BBF-4D62-B093-F2792414A7E5}" srcOrd="0" destOrd="0" presId="urn:microsoft.com/office/officeart/2008/layout/VerticalCurvedList"/>
    <dgm:cxn modelId="{63E22E2E-7F87-44A1-8FCD-F12DEBE5485B}" srcId="{D1F42AA1-5A1D-4401-B677-2EE5D9580001}" destId="{2C75BE03-4BE3-4A7A-9082-F47A6753ACB7}" srcOrd="5" destOrd="0" parTransId="{6B6A378F-780D-4C4C-B124-8D8124B902D1}" sibTransId="{BCEBDC24-1B6C-41BC-9E8C-963460E8094A}"/>
    <dgm:cxn modelId="{CEDACA6D-7771-40E1-BBE1-4858D461DD7C}" type="presOf" srcId="{DA8E4A16-77F5-428E-8F69-97C77387631C}" destId="{EDE6A29C-C0F6-4988-A31B-31A80FA4C020}" srcOrd="0" destOrd="0" presId="urn:microsoft.com/office/officeart/2008/layout/VerticalCurvedList"/>
    <dgm:cxn modelId="{667DBB8A-3F6D-4BD2-956E-847A6D34B1AC}" srcId="{D1F42AA1-5A1D-4401-B677-2EE5D9580001}" destId="{1702B598-4F33-4D08-B84B-7F4DC48BC9F8}" srcOrd="2" destOrd="0" parTransId="{B580E0EF-4CD4-43B1-B317-336C9DEE87A1}" sibTransId="{C0E1D688-1446-435D-ADF7-92252DDCEA3A}"/>
    <dgm:cxn modelId="{94D24596-A0EC-4FBC-9B0F-1DF170FC7947}" type="presOf" srcId="{037E922E-E0F2-4C1F-BD91-949375215A63}" destId="{362F4EBD-45DA-4C3F-8934-0895514DC4FB}" srcOrd="0" destOrd="0" presId="urn:microsoft.com/office/officeart/2008/layout/VerticalCurvedList"/>
    <dgm:cxn modelId="{23625E9A-FAF3-4189-ABC5-7C82EA8533F4}" srcId="{D1F42AA1-5A1D-4401-B677-2EE5D9580001}" destId="{D4815562-4F81-4DDA-B30A-762C9F453576}" srcOrd="1" destOrd="0" parTransId="{3C1464BE-E953-47AE-A9D6-DF1DDC718EE1}" sibTransId="{56DF062D-713A-4E1F-A2FE-45A8EF92DAB6}"/>
    <dgm:cxn modelId="{E4F914A9-905D-49EB-BC40-8B318FBE672C}" type="presOf" srcId="{1702B598-4F33-4D08-B84B-7F4DC48BC9F8}" destId="{32AB38E6-89E0-4CBD-8B84-A1C42FA0F503}" srcOrd="0" destOrd="0" presId="urn:microsoft.com/office/officeart/2008/layout/VerticalCurvedList"/>
    <dgm:cxn modelId="{3C552FB2-FCE5-4535-8886-6944FD2BA54F}" type="presOf" srcId="{D1F42AA1-5A1D-4401-B677-2EE5D9580001}" destId="{9F67D973-4815-4FA7-88DD-8D9011E385C8}" srcOrd="0" destOrd="0" presId="urn:microsoft.com/office/officeart/2008/layout/VerticalCurvedList"/>
    <dgm:cxn modelId="{2E220EB6-FBFD-4F58-9E71-9E1C6DD7E38A}" srcId="{D1F42AA1-5A1D-4401-B677-2EE5D9580001}" destId="{037E922E-E0F2-4C1F-BD91-949375215A63}" srcOrd="6" destOrd="0" parTransId="{30A3EBEB-88E6-4EAC-936A-D75BA0923C8D}" sibTransId="{BD107F8A-0A1C-4A04-BE80-9610330E55F0}"/>
    <dgm:cxn modelId="{2D3B8BCA-5E6A-4254-AC9A-92A9178882D7}" srcId="{D1F42AA1-5A1D-4401-B677-2EE5D9580001}" destId="{F449714D-A460-4AC0-8DBC-90C75B7EA531}" srcOrd="4" destOrd="0" parTransId="{E0D9A176-C74C-4CB1-9B5E-7782E6E6F088}" sibTransId="{D8C4A1CB-0C0E-4627-9521-3CED1A3068AF}"/>
    <dgm:cxn modelId="{9ADC42D4-A3D5-4B53-A61C-34A7C7B63FEA}" type="presOf" srcId="{53F66B8C-D0F3-4377-BDEA-B64ACE14FD3D}" destId="{5EAAF3AB-19F8-4225-B405-63AF409B5C35}" srcOrd="0" destOrd="0" presId="urn:microsoft.com/office/officeart/2008/layout/VerticalCurvedList"/>
    <dgm:cxn modelId="{608A68E5-A40B-4F91-901F-789E6697ADE8}" srcId="{D1F42AA1-5A1D-4401-B677-2EE5D9580001}" destId="{53F66B8C-D0F3-4377-BDEA-B64ACE14FD3D}" srcOrd="0" destOrd="0" parTransId="{F0CDE230-82CC-4792-82A6-86823752A5D0}" sibTransId="{F2B78050-4F99-43D5-A19A-7899F57E52C2}"/>
    <dgm:cxn modelId="{4A101AF5-992B-4624-817B-403C11E6EA21}" type="presOf" srcId="{D4815562-4F81-4DDA-B30A-762C9F453576}" destId="{8BFE93DB-757C-45E4-BEF8-1BE2ED8AB848}" srcOrd="0" destOrd="0" presId="urn:microsoft.com/office/officeart/2008/layout/VerticalCurvedList"/>
    <dgm:cxn modelId="{43852E6F-04EC-48AC-9715-68DC27297639}" type="presParOf" srcId="{9F67D973-4815-4FA7-88DD-8D9011E385C8}" destId="{854E56E7-EF18-49A4-9DC6-67344E3D1EE9}" srcOrd="0" destOrd="0" presId="urn:microsoft.com/office/officeart/2008/layout/VerticalCurvedList"/>
    <dgm:cxn modelId="{18F036BE-4D20-4AFB-8A21-4E51EB9C5900}" type="presParOf" srcId="{854E56E7-EF18-49A4-9DC6-67344E3D1EE9}" destId="{AAED2C28-75DE-474B-8DBD-6D055579D56F}" srcOrd="0" destOrd="0" presId="urn:microsoft.com/office/officeart/2008/layout/VerticalCurvedList"/>
    <dgm:cxn modelId="{DBCEE92D-D31F-4033-AF4B-8819985D263D}" type="presParOf" srcId="{AAED2C28-75DE-474B-8DBD-6D055579D56F}" destId="{D7C81298-AB42-44AE-9650-E5B3BCAF0BD1}" srcOrd="0" destOrd="0" presId="urn:microsoft.com/office/officeart/2008/layout/VerticalCurvedList"/>
    <dgm:cxn modelId="{C2D657E0-14B0-43F7-BA1C-EC8F6CCC1C7F}" type="presParOf" srcId="{AAED2C28-75DE-474B-8DBD-6D055579D56F}" destId="{BF6689B4-EBAD-487B-B016-CD47D62D2AC5}" srcOrd="1" destOrd="0" presId="urn:microsoft.com/office/officeart/2008/layout/VerticalCurvedList"/>
    <dgm:cxn modelId="{614D2B29-9CA6-40E1-B5AE-D3FDC71E0ACE}" type="presParOf" srcId="{AAED2C28-75DE-474B-8DBD-6D055579D56F}" destId="{7071CF9A-9EC0-4518-9826-F577E1433E21}" srcOrd="2" destOrd="0" presId="urn:microsoft.com/office/officeart/2008/layout/VerticalCurvedList"/>
    <dgm:cxn modelId="{69667E7A-AA3D-4574-99F9-D106DDECEBB0}" type="presParOf" srcId="{AAED2C28-75DE-474B-8DBD-6D055579D56F}" destId="{0FA19E72-47B6-4570-99CB-7E522B315DF2}" srcOrd="3" destOrd="0" presId="urn:microsoft.com/office/officeart/2008/layout/VerticalCurvedList"/>
    <dgm:cxn modelId="{44AEBE88-1D10-4987-B2FF-7613C4E8BA17}" type="presParOf" srcId="{854E56E7-EF18-49A4-9DC6-67344E3D1EE9}" destId="{5EAAF3AB-19F8-4225-B405-63AF409B5C35}" srcOrd="1" destOrd="0" presId="urn:microsoft.com/office/officeart/2008/layout/VerticalCurvedList"/>
    <dgm:cxn modelId="{5342551D-7078-4E24-B075-9E2A626B2BBD}" type="presParOf" srcId="{854E56E7-EF18-49A4-9DC6-67344E3D1EE9}" destId="{DFDAB1CE-31AF-496E-9C16-D16F99BBA1EC}" srcOrd="2" destOrd="0" presId="urn:microsoft.com/office/officeart/2008/layout/VerticalCurvedList"/>
    <dgm:cxn modelId="{A0D7B30E-151E-4790-B9AF-2FE084243C11}" type="presParOf" srcId="{DFDAB1CE-31AF-496E-9C16-D16F99BBA1EC}" destId="{213CCD90-A9AD-47E9-9FDD-BF379D706A27}" srcOrd="0" destOrd="0" presId="urn:microsoft.com/office/officeart/2008/layout/VerticalCurvedList"/>
    <dgm:cxn modelId="{D5D82B72-6871-4494-BDF4-7AF31474FAAA}" type="presParOf" srcId="{854E56E7-EF18-49A4-9DC6-67344E3D1EE9}" destId="{8BFE93DB-757C-45E4-BEF8-1BE2ED8AB848}" srcOrd="3" destOrd="0" presId="urn:microsoft.com/office/officeart/2008/layout/VerticalCurvedList"/>
    <dgm:cxn modelId="{13C8737F-C8AF-4BF9-9447-9AC7D9BB3EA2}" type="presParOf" srcId="{854E56E7-EF18-49A4-9DC6-67344E3D1EE9}" destId="{645297CE-0B6A-4782-9DD5-88052880B516}" srcOrd="4" destOrd="0" presId="urn:microsoft.com/office/officeart/2008/layout/VerticalCurvedList"/>
    <dgm:cxn modelId="{82B24C36-B91C-40E4-B6BD-DC72F02C83E9}" type="presParOf" srcId="{645297CE-0B6A-4782-9DD5-88052880B516}" destId="{54AB8AF9-85FF-4B5A-B756-60CD6CABF3BF}" srcOrd="0" destOrd="0" presId="urn:microsoft.com/office/officeart/2008/layout/VerticalCurvedList"/>
    <dgm:cxn modelId="{AA012B40-A342-4ABB-A2CB-9B11CB5287B6}" type="presParOf" srcId="{854E56E7-EF18-49A4-9DC6-67344E3D1EE9}" destId="{32AB38E6-89E0-4CBD-8B84-A1C42FA0F503}" srcOrd="5" destOrd="0" presId="urn:microsoft.com/office/officeart/2008/layout/VerticalCurvedList"/>
    <dgm:cxn modelId="{FC2717A5-C5E6-4143-97AA-98AD578FE5C7}" type="presParOf" srcId="{854E56E7-EF18-49A4-9DC6-67344E3D1EE9}" destId="{A8531EBD-0C15-4AB6-9833-F50714DE29DF}" srcOrd="6" destOrd="0" presId="urn:microsoft.com/office/officeart/2008/layout/VerticalCurvedList"/>
    <dgm:cxn modelId="{BDCE29E0-70A0-4BAE-9B44-F371CF280118}" type="presParOf" srcId="{A8531EBD-0C15-4AB6-9833-F50714DE29DF}" destId="{73DCACF5-80AB-4A89-8841-3531CE3BF902}" srcOrd="0" destOrd="0" presId="urn:microsoft.com/office/officeart/2008/layout/VerticalCurvedList"/>
    <dgm:cxn modelId="{189C3072-2D85-41AB-864A-809C6A53E41B}" type="presParOf" srcId="{854E56E7-EF18-49A4-9DC6-67344E3D1EE9}" destId="{EDE6A29C-C0F6-4988-A31B-31A80FA4C020}" srcOrd="7" destOrd="0" presId="urn:microsoft.com/office/officeart/2008/layout/VerticalCurvedList"/>
    <dgm:cxn modelId="{7B444024-8C5D-490E-BCA3-C116F30078E8}" type="presParOf" srcId="{854E56E7-EF18-49A4-9DC6-67344E3D1EE9}" destId="{03367570-D621-42D5-AE5C-056234FB77BD}" srcOrd="8" destOrd="0" presId="urn:microsoft.com/office/officeart/2008/layout/VerticalCurvedList"/>
    <dgm:cxn modelId="{1CC03BB6-38A6-45F7-8583-833D34DF3C1D}" type="presParOf" srcId="{03367570-D621-42D5-AE5C-056234FB77BD}" destId="{B082D65A-321A-4783-B634-EC277F13F6CF}" srcOrd="0" destOrd="0" presId="urn:microsoft.com/office/officeart/2008/layout/VerticalCurvedList"/>
    <dgm:cxn modelId="{ED654D42-E204-4B82-A754-8D54CB3F62C5}" type="presParOf" srcId="{854E56E7-EF18-49A4-9DC6-67344E3D1EE9}" destId="{7EF12C7F-1BBF-4D62-B093-F2792414A7E5}" srcOrd="9" destOrd="0" presId="urn:microsoft.com/office/officeart/2008/layout/VerticalCurvedList"/>
    <dgm:cxn modelId="{52DD273D-759E-46ED-BCF5-ABB804ACFA3F}" type="presParOf" srcId="{854E56E7-EF18-49A4-9DC6-67344E3D1EE9}" destId="{7A6D28F9-5AFD-489C-B2A6-89C6B05D469E}" srcOrd="10" destOrd="0" presId="urn:microsoft.com/office/officeart/2008/layout/VerticalCurvedList"/>
    <dgm:cxn modelId="{680514DE-46EC-4695-9678-BEDAA0F17F23}" type="presParOf" srcId="{7A6D28F9-5AFD-489C-B2A6-89C6B05D469E}" destId="{02D86D12-7C6C-4D28-AA70-C11E84D7A565}" srcOrd="0" destOrd="0" presId="urn:microsoft.com/office/officeart/2008/layout/VerticalCurvedList"/>
    <dgm:cxn modelId="{BB4F3E54-15D0-4294-BC01-A6EE75EE5248}" type="presParOf" srcId="{854E56E7-EF18-49A4-9DC6-67344E3D1EE9}" destId="{05E84C94-DD54-4C5B-BCA1-50DC3C218A4B}" srcOrd="11" destOrd="0" presId="urn:microsoft.com/office/officeart/2008/layout/VerticalCurvedList"/>
    <dgm:cxn modelId="{7DB338F1-F59F-4AA0-90E4-E95493848415}" type="presParOf" srcId="{854E56E7-EF18-49A4-9DC6-67344E3D1EE9}" destId="{940EFD97-8B92-429D-8DCD-DCB1C5D644D5}" srcOrd="12" destOrd="0" presId="urn:microsoft.com/office/officeart/2008/layout/VerticalCurvedList"/>
    <dgm:cxn modelId="{6E75DF34-D65A-4E2F-9748-DEDB3D5DE6F5}" type="presParOf" srcId="{940EFD97-8B92-429D-8DCD-DCB1C5D644D5}" destId="{007C6CD4-08B6-4FC0-B606-82ECC739C945}" srcOrd="0" destOrd="0" presId="urn:microsoft.com/office/officeart/2008/layout/VerticalCurvedList"/>
    <dgm:cxn modelId="{BC04E875-56DF-4C9B-A8DD-29866F490089}" type="presParOf" srcId="{854E56E7-EF18-49A4-9DC6-67344E3D1EE9}" destId="{362F4EBD-45DA-4C3F-8934-0895514DC4FB}" srcOrd="13" destOrd="0" presId="urn:microsoft.com/office/officeart/2008/layout/VerticalCurvedList"/>
    <dgm:cxn modelId="{56B62FCE-A1D9-4C18-BECB-F844DE65BCD8}" type="presParOf" srcId="{854E56E7-EF18-49A4-9DC6-67344E3D1EE9}" destId="{9C48CB90-7B02-478F-8D50-0B00D4CF8DAF}" srcOrd="14" destOrd="0" presId="urn:microsoft.com/office/officeart/2008/layout/VerticalCurvedList"/>
    <dgm:cxn modelId="{D3C95D57-8235-4400-A268-19A56CFABE49}" type="presParOf" srcId="{9C48CB90-7B02-478F-8D50-0B00D4CF8DAF}" destId="{9FBF3E20-9714-42E3-9772-B99E7207FD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DAF55-7378-4A99-9B15-AB4F6AEAA5FE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B2147-F565-40C1-B86D-2809B0B21087}">
      <dgm:prSet phldrT="[Текст]" custT="1"/>
      <dgm:spPr/>
      <dgm:t>
        <a:bodyPr/>
        <a:lstStyle/>
        <a:p>
          <a:r>
            <a:rPr lang="ru-RU" sz="1400" dirty="0"/>
            <a:t>Беседы воспитательного характера</a:t>
          </a:r>
        </a:p>
      </dgm:t>
    </dgm:pt>
    <dgm:pt modelId="{01BA5B90-7B46-4D87-91EB-0F0D25F7E7B6}" type="parTrans" cxnId="{DE2BC27A-8082-4BCF-A87E-EEDD0FB2A963}">
      <dgm:prSet/>
      <dgm:spPr/>
      <dgm:t>
        <a:bodyPr/>
        <a:lstStyle/>
        <a:p>
          <a:endParaRPr lang="ru-RU"/>
        </a:p>
      </dgm:t>
    </dgm:pt>
    <dgm:pt modelId="{75871BD9-02EA-48DF-BDB4-0739C5290623}" type="sibTrans" cxnId="{DE2BC27A-8082-4BCF-A87E-EEDD0FB2A963}">
      <dgm:prSet/>
      <dgm:spPr/>
      <dgm:t>
        <a:bodyPr/>
        <a:lstStyle/>
        <a:p>
          <a:endParaRPr lang="ru-RU"/>
        </a:p>
      </dgm:t>
    </dgm:pt>
    <dgm:pt modelId="{B40E9F7E-611E-4B25-944F-9DF37BDDFCD5}">
      <dgm:prSet phldrT="[Текст]" custT="1"/>
      <dgm:spPr/>
      <dgm:t>
        <a:bodyPr/>
        <a:lstStyle/>
        <a:p>
          <a:r>
            <a:rPr lang="ru-RU" sz="1400" dirty="0"/>
            <a:t>Защитное предписание</a:t>
          </a:r>
        </a:p>
      </dgm:t>
    </dgm:pt>
    <dgm:pt modelId="{016B40F3-2E63-4658-A134-8BF2C321D26D}" type="parTrans" cxnId="{C6DB14EA-B102-4B40-A252-96519401824E}">
      <dgm:prSet/>
      <dgm:spPr/>
      <dgm:t>
        <a:bodyPr/>
        <a:lstStyle/>
        <a:p>
          <a:endParaRPr lang="ru-RU"/>
        </a:p>
      </dgm:t>
    </dgm:pt>
    <dgm:pt modelId="{F9372792-658B-4C1E-83CE-1B45FB1163D5}" type="sibTrans" cxnId="{C6DB14EA-B102-4B40-A252-96519401824E}">
      <dgm:prSet/>
      <dgm:spPr/>
      <dgm:t>
        <a:bodyPr/>
        <a:lstStyle/>
        <a:p>
          <a:endParaRPr lang="ru-RU"/>
        </a:p>
      </dgm:t>
    </dgm:pt>
    <dgm:pt modelId="{87B1F2FE-8663-4C3C-AF8C-781D78BA83B7}">
      <dgm:prSet phldrT="[Текст]" custT="1"/>
      <dgm:spPr/>
      <dgm:t>
        <a:bodyPr/>
        <a:lstStyle/>
        <a:p>
          <a:r>
            <a:rPr lang="ru-RU" sz="1400" dirty="0"/>
            <a:t>Административное задержание</a:t>
          </a:r>
        </a:p>
      </dgm:t>
    </dgm:pt>
    <dgm:pt modelId="{A3C3AC1A-2500-4AC2-88F0-208DF470D913}" type="parTrans" cxnId="{4423139C-536F-4816-8FB4-11F6E86723BF}">
      <dgm:prSet/>
      <dgm:spPr/>
      <dgm:t>
        <a:bodyPr/>
        <a:lstStyle/>
        <a:p>
          <a:endParaRPr lang="ru-RU"/>
        </a:p>
      </dgm:t>
    </dgm:pt>
    <dgm:pt modelId="{EF7C2E7A-46AE-403D-842A-9D9D2DD6A524}" type="sibTrans" cxnId="{4423139C-536F-4816-8FB4-11F6E86723BF}">
      <dgm:prSet/>
      <dgm:spPr/>
      <dgm:t>
        <a:bodyPr/>
        <a:lstStyle/>
        <a:p>
          <a:endParaRPr lang="ru-RU"/>
        </a:p>
      </dgm:t>
    </dgm:pt>
    <dgm:pt modelId="{BB6750A0-F004-4215-A778-8D91ECFBDC36}">
      <dgm:prSet custT="1"/>
      <dgm:spPr/>
      <dgm:t>
        <a:bodyPr/>
        <a:lstStyle/>
        <a:p>
          <a:r>
            <a:rPr lang="ru-RU" sz="1400" dirty="0"/>
            <a:t>Доставление в ОВД лица, совершившего насилие в семье</a:t>
          </a:r>
        </a:p>
      </dgm:t>
    </dgm:pt>
    <dgm:pt modelId="{51988ABC-A311-4AFD-85B7-7CCBACF33110}" type="parTrans" cxnId="{244D547E-D9DF-48A8-988B-88B487E684EE}">
      <dgm:prSet/>
      <dgm:spPr/>
      <dgm:t>
        <a:bodyPr/>
        <a:lstStyle/>
        <a:p>
          <a:endParaRPr lang="ru-RU"/>
        </a:p>
      </dgm:t>
    </dgm:pt>
    <dgm:pt modelId="{0A34F650-9AB6-4E25-8863-963E2BE0465C}" type="sibTrans" cxnId="{244D547E-D9DF-48A8-988B-88B487E684EE}">
      <dgm:prSet/>
      <dgm:spPr/>
      <dgm:t>
        <a:bodyPr/>
        <a:lstStyle/>
        <a:p>
          <a:endParaRPr lang="ru-RU"/>
        </a:p>
      </dgm:t>
    </dgm:pt>
    <dgm:pt modelId="{AF4C2C12-9434-41EE-8B86-1A0F4E5A6B0D}">
      <dgm:prSet custT="1"/>
      <dgm:spPr/>
      <dgm:t>
        <a:bodyPr/>
        <a:lstStyle/>
        <a:p>
          <a:r>
            <a:rPr lang="ru-RU" sz="1400" dirty="0"/>
            <a:t>Осуществление мер, в том числе меры принуждения, имеющие медицинский характер</a:t>
          </a:r>
        </a:p>
      </dgm:t>
    </dgm:pt>
    <dgm:pt modelId="{99DD728F-DC1B-4C44-AEB9-7D0B99D91EC7}" type="parTrans" cxnId="{991E40EF-5A37-4785-8799-62D823363833}">
      <dgm:prSet/>
      <dgm:spPr/>
      <dgm:t>
        <a:bodyPr/>
        <a:lstStyle/>
        <a:p>
          <a:endParaRPr lang="ru-RU"/>
        </a:p>
      </dgm:t>
    </dgm:pt>
    <dgm:pt modelId="{A784FA46-7747-4838-9633-CEC2E7F5BC2F}" type="sibTrans" cxnId="{991E40EF-5A37-4785-8799-62D823363833}">
      <dgm:prSet/>
      <dgm:spPr/>
      <dgm:t>
        <a:bodyPr/>
        <a:lstStyle/>
        <a:p>
          <a:endParaRPr lang="ru-RU"/>
        </a:p>
      </dgm:t>
    </dgm:pt>
    <dgm:pt modelId="{FF606715-62A5-4588-96BA-1BC9FF6067DD}">
      <dgm:prSet custT="1"/>
      <dgm:spPr/>
      <dgm:t>
        <a:bodyPr/>
        <a:lstStyle/>
        <a:p>
          <a:r>
            <a:rPr lang="ru-RU" sz="1400" dirty="0"/>
            <a:t>Лишение родительских прав, отмена усыновления, опеки и попечительства</a:t>
          </a:r>
        </a:p>
      </dgm:t>
    </dgm:pt>
    <dgm:pt modelId="{7B3828EC-B779-416E-9157-410B430A27B3}" type="parTrans" cxnId="{C433ACCD-606A-443C-8A7F-8C872B141AFF}">
      <dgm:prSet/>
      <dgm:spPr/>
      <dgm:t>
        <a:bodyPr/>
        <a:lstStyle/>
        <a:p>
          <a:endParaRPr lang="ru-RU"/>
        </a:p>
      </dgm:t>
    </dgm:pt>
    <dgm:pt modelId="{FC700FCD-75A4-4EEE-B676-30B0DD7FC964}" type="sibTrans" cxnId="{C433ACCD-606A-443C-8A7F-8C872B141AFF}">
      <dgm:prSet/>
      <dgm:spPr/>
      <dgm:t>
        <a:bodyPr/>
        <a:lstStyle/>
        <a:p>
          <a:endParaRPr lang="ru-RU"/>
        </a:p>
      </dgm:t>
    </dgm:pt>
    <dgm:pt modelId="{378B00A2-DE0F-43FD-92AE-C41AA2834FEE}">
      <dgm:prSet custT="1"/>
      <dgm:spPr/>
      <dgm:t>
        <a:bodyPr/>
        <a:lstStyle/>
        <a:p>
          <a:r>
            <a:rPr lang="ru-RU" sz="1400" dirty="0"/>
            <a:t>Помещение потерпевшего в центры поддержки</a:t>
          </a:r>
        </a:p>
      </dgm:t>
    </dgm:pt>
    <dgm:pt modelId="{FF585264-797F-4800-A895-3706EFBEF7AF}" type="parTrans" cxnId="{60432FC9-373A-455E-B7AA-7D2AF742D6B9}">
      <dgm:prSet/>
      <dgm:spPr/>
      <dgm:t>
        <a:bodyPr/>
        <a:lstStyle/>
        <a:p>
          <a:endParaRPr lang="ru-RU"/>
        </a:p>
      </dgm:t>
    </dgm:pt>
    <dgm:pt modelId="{B2FE3A3A-61DD-4552-B63D-6C50A6AC2216}" type="sibTrans" cxnId="{60432FC9-373A-455E-B7AA-7D2AF742D6B9}">
      <dgm:prSet/>
      <dgm:spPr/>
      <dgm:t>
        <a:bodyPr/>
        <a:lstStyle/>
        <a:p>
          <a:endParaRPr lang="ru-RU"/>
        </a:p>
      </dgm:t>
    </dgm:pt>
    <dgm:pt modelId="{F0EA9EB1-D043-4D3B-9149-1B99C73DC7DE}" type="pres">
      <dgm:prSet presAssocID="{6E6DAF55-7378-4A99-9B15-AB4F6AEAA5FE}" presName="Name0" presStyleCnt="0">
        <dgm:presLayoutVars>
          <dgm:chMax val="7"/>
          <dgm:chPref val="7"/>
          <dgm:dir/>
        </dgm:presLayoutVars>
      </dgm:prSet>
      <dgm:spPr/>
    </dgm:pt>
    <dgm:pt modelId="{D9D5E308-5878-41D0-9D31-4F14DCE679E1}" type="pres">
      <dgm:prSet presAssocID="{6E6DAF55-7378-4A99-9B15-AB4F6AEAA5FE}" presName="Name1" presStyleCnt="0"/>
      <dgm:spPr/>
    </dgm:pt>
    <dgm:pt modelId="{C5B982A5-BD7D-40C1-85A9-F9F5801D2BA0}" type="pres">
      <dgm:prSet presAssocID="{6E6DAF55-7378-4A99-9B15-AB4F6AEAA5FE}" presName="cycle" presStyleCnt="0"/>
      <dgm:spPr/>
    </dgm:pt>
    <dgm:pt modelId="{81EAFE81-AB98-43AC-BCFF-B1B58BAF827B}" type="pres">
      <dgm:prSet presAssocID="{6E6DAF55-7378-4A99-9B15-AB4F6AEAA5FE}" presName="srcNode" presStyleLbl="node1" presStyleIdx="0" presStyleCnt="7"/>
      <dgm:spPr/>
    </dgm:pt>
    <dgm:pt modelId="{34CAAE7B-4A32-4174-B69C-29CB04FD51E2}" type="pres">
      <dgm:prSet presAssocID="{6E6DAF55-7378-4A99-9B15-AB4F6AEAA5FE}" presName="conn" presStyleLbl="parChTrans1D2" presStyleIdx="0" presStyleCnt="1"/>
      <dgm:spPr/>
    </dgm:pt>
    <dgm:pt modelId="{5F7E0711-84B0-40B2-A86D-1B36813CFA20}" type="pres">
      <dgm:prSet presAssocID="{6E6DAF55-7378-4A99-9B15-AB4F6AEAA5FE}" presName="extraNode" presStyleLbl="node1" presStyleIdx="0" presStyleCnt="7"/>
      <dgm:spPr/>
    </dgm:pt>
    <dgm:pt modelId="{E106A409-A467-448F-9FB4-20D9FBC6A86A}" type="pres">
      <dgm:prSet presAssocID="{6E6DAF55-7378-4A99-9B15-AB4F6AEAA5FE}" presName="dstNode" presStyleLbl="node1" presStyleIdx="0" presStyleCnt="7"/>
      <dgm:spPr/>
    </dgm:pt>
    <dgm:pt modelId="{642D5F07-4851-48C4-B974-568F3FFFBC3B}" type="pres">
      <dgm:prSet presAssocID="{4A4B2147-F565-40C1-B86D-2809B0B21087}" presName="text_1" presStyleLbl="node1" presStyleIdx="0" presStyleCnt="7">
        <dgm:presLayoutVars>
          <dgm:bulletEnabled val="1"/>
        </dgm:presLayoutVars>
      </dgm:prSet>
      <dgm:spPr/>
    </dgm:pt>
    <dgm:pt modelId="{B22BE0C1-CB47-4F96-92E9-76E02CFDBE3E}" type="pres">
      <dgm:prSet presAssocID="{4A4B2147-F565-40C1-B86D-2809B0B21087}" presName="accent_1" presStyleCnt="0"/>
      <dgm:spPr/>
    </dgm:pt>
    <dgm:pt modelId="{28E1DD19-A5C9-40FC-BAAE-4DA2404E7DB8}" type="pres">
      <dgm:prSet presAssocID="{4A4B2147-F565-40C1-B86D-2809B0B21087}" presName="accentRepeatNode" presStyleLbl="solidFgAcc1" presStyleIdx="0" presStyleCnt="7"/>
      <dgm:spPr/>
    </dgm:pt>
    <dgm:pt modelId="{2AF14AEA-BBBD-4E7C-BFF3-D5904A53062D}" type="pres">
      <dgm:prSet presAssocID="{BB6750A0-F004-4215-A778-8D91ECFBDC36}" presName="text_2" presStyleLbl="node1" presStyleIdx="1" presStyleCnt="7">
        <dgm:presLayoutVars>
          <dgm:bulletEnabled val="1"/>
        </dgm:presLayoutVars>
      </dgm:prSet>
      <dgm:spPr/>
    </dgm:pt>
    <dgm:pt modelId="{6F89936E-7CB7-4950-A4B8-78AB8068F909}" type="pres">
      <dgm:prSet presAssocID="{BB6750A0-F004-4215-A778-8D91ECFBDC36}" presName="accent_2" presStyleCnt="0"/>
      <dgm:spPr/>
    </dgm:pt>
    <dgm:pt modelId="{1E7D9484-3034-47AC-91F6-3F6559BD0879}" type="pres">
      <dgm:prSet presAssocID="{BB6750A0-F004-4215-A778-8D91ECFBDC36}" presName="accentRepeatNode" presStyleLbl="solidFgAcc1" presStyleIdx="1" presStyleCnt="7"/>
      <dgm:spPr/>
    </dgm:pt>
    <dgm:pt modelId="{339A7E50-4BE2-4791-A5C8-785EE55C7723}" type="pres">
      <dgm:prSet presAssocID="{B40E9F7E-611E-4B25-944F-9DF37BDDFCD5}" presName="text_3" presStyleLbl="node1" presStyleIdx="2" presStyleCnt="7" custLinFactNeighborX="864" custLinFactNeighborY="1681">
        <dgm:presLayoutVars>
          <dgm:bulletEnabled val="1"/>
        </dgm:presLayoutVars>
      </dgm:prSet>
      <dgm:spPr/>
    </dgm:pt>
    <dgm:pt modelId="{9B96AF79-3250-4841-BD32-AB7D9EF8868C}" type="pres">
      <dgm:prSet presAssocID="{B40E9F7E-611E-4B25-944F-9DF37BDDFCD5}" presName="accent_3" presStyleCnt="0"/>
      <dgm:spPr/>
    </dgm:pt>
    <dgm:pt modelId="{CC85850F-C707-4C97-9CBC-074E82997875}" type="pres">
      <dgm:prSet presAssocID="{B40E9F7E-611E-4B25-944F-9DF37BDDFCD5}" presName="accentRepeatNode" presStyleLbl="solidFgAcc1" presStyleIdx="2" presStyleCnt="7"/>
      <dgm:spPr/>
    </dgm:pt>
    <dgm:pt modelId="{47DB1D38-561C-4CB3-8016-F12E102147D9}" type="pres">
      <dgm:prSet presAssocID="{87B1F2FE-8663-4C3C-AF8C-781D78BA83B7}" presName="text_4" presStyleLbl="node1" presStyleIdx="3" presStyleCnt="7">
        <dgm:presLayoutVars>
          <dgm:bulletEnabled val="1"/>
        </dgm:presLayoutVars>
      </dgm:prSet>
      <dgm:spPr/>
    </dgm:pt>
    <dgm:pt modelId="{B37C14E9-ABD3-400B-AA21-BE5F1E70CAA2}" type="pres">
      <dgm:prSet presAssocID="{87B1F2FE-8663-4C3C-AF8C-781D78BA83B7}" presName="accent_4" presStyleCnt="0"/>
      <dgm:spPr/>
    </dgm:pt>
    <dgm:pt modelId="{9F9A23F5-FE48-46FA-ABBC-C8C9F1154071}" type="pres">
      <dgm:prSet presAssocID="{87B1F2FE-8663-4C3C-AF8C-781D78BA83B7}" presName="accentRepeatNode" presStyleLbl="solidFgAcc1" presStyleIdx="3" presStyleCnt="7"/>
      <dgm:spPr/>
    </dgm:pt>
    <dgm:pt modelId="{EE4AFB85-8E9E-4289-8565-CF0BF41FDFE5}" type="pres">
      <dgm:prSet presAssocID="{AF4C2C12-9434-41EE-8B86-1A0F4E5A6B0D}" presName="text_5" presStyleLbl="node1" presStyleIdx="4" presStyleCnt="7">
        <dgm:presLayoutVars>
          <dgm:bulletEnabled val="1"/>
        </dgm:presLayoutVars>
      </dgm:prSet>
      <dgm:spPr/>
    </dgm:pt>
    <dgm:pt modelId="{412554E0-619F-472E-947C-77D87180DA84}" type="pres">
      <dgm:prSet presAssocID="{AF4C2C12-9434-41EE-8B86-1A0F4E5A6B0D}" presName="accent_5" presStyleCnt="0"/>
      <dgm:spPr/>
    </dgm:pt>
    <dgm:pt modelId="{6D33D6EA-3655-42F8-B2C8-2BF4CF5F9922}" type="pres">
      <dgm:prSet presAssocID="{AF4C2C12-9434-41EE-8B86-1A0F4E5A6B0D}" presName="accentRepeatNode" presStyleLbl="solidFgAcc1" presStyleIdx="4" presStyleCnt="7"/>
      <dgm:spPr/>
    </dgm:pt>
    <dgm:pt modelId="{DAB1AD10-7CE4-4348-AF3E-CDBBE6E93D66}" type="pres">
      <dgm:prSet presAssocID="{FF606715-62A5-4588-96BA-1BC9FF6067DD}" presName="text_6" presStyleLbl="node1" presStyleIdx="5" presStyleCnt="7">
        <dgm:presLayoutVars>
          <dgm:bulletEnabled val="1"/>
        </dgm:presLayoutVars>
      </dgm:prSet>
      <dgm:spPr/>
    </dgm:pt>
    <dgm:pt modelId="{A03B8127-53F7-45B8-9A85-7D6EDC1DF3EA}" type="pres">
      <dgm:prSet presAssocID="{FF606715-62A5-4588-96BA-1BC9FF6067DD}" presName="accent_6" presStyleCnt="0"/>
      <dgm:spPr/>
    </dgm:pt>
    <dgm:pt modelId="{CCDE40D8-1DF9-448A-8C82-7071760552F0}" type="pres">
      <dgm:prSet presAssocID="{FF606715-62A5-4588-96BA-1BC9FF6067DD}" presName="accentRepeatNode" presStyleLbl="solidFgAcc1" presStyleIdx="5" presStyleCnt="7"/>
      <dgm:spPr/>
    </dgm:pt>
    <dgm:pt modelId="{7A53A9BD-A6B5-4DA8-9971-C5D88E675FD5}" type="pres">
      <dgm:prSet presAssocID="{378B00A2-DE0F-43FD-92AE-C41AA2834FEE}" presName="text_7" presStyleLbl="node1" presStyleIdx="6" presStyleCnt="7" custLinFactNeighborX="-757" custLinFactNeighborY="-352">
        <dgm:presLayoutVars>
          <dgm:bulletEnabled val="1"/>
        </dgm:presLayoutVars>
      </dgm:prSet>
      <dgm:spPr/>
    </dgm:pt>
    <dgm:pt modelId="{C9AEA0F8-D127-4ADE-AECB-B064D472098A}" type="pres">
      <dgm:prSet presAssocID="{378B00A2-DE0F-43FD-92AE-C41AA2834FEE}" presName="accent_7" presStyleCnt="0"/>
      <dgm:spPr/>
    </dgm:pt>
    <dgm:pt modelId="{34F4FB25-F345-475B-AD7B-6E0B0BDB2106}" type="pres">
      <dgm:prSet presAssocID="{378B00A2-DE0F-43FD-92AE-C41AA2834FEE}" presName="accentRepeatNode" presStyleLbl="solidFgAcc1" presStyleIdx="6" presStyleCnt="7"/>
      <dgm:spPr/>
    </dgm:pt>
  </dgm:ptLst>
  <dgm:cxnLst>
    <dgm:cxn modelId="{4C5D0822-1C07-4507-90D8-484899FE9CC4}" type="presOf" srcId="{75871BD9-02EA-48DF-BDB4-0739C5290623}" destId="{34CAAE7B-4A32-4174-B69C-29CB04FD51E2}" srcOrd="0" destOrd="0" presId="urn:microsoft.com/office/officeart/2008/layout/VerticalCurvedList"/>
    <dgm:cxn modelId="{63F28D37-49B4-446B-A7CC-950DD11E28B7}" type="presOf" srcId="{378B00A2-DE0F-43FD-92AE-C41AA2834FEE}" destId="{7A53A9BD-A6B5-4DA8-9971-C5D88E675FD5}" srcOrd="0" destOrd="0" presId="urn:microsoft.com/office/officeart/2008/layout/VerticalCurvedList"/>
    <dgm:cxn modelId="{5F83E639-FCF4-4216-AEBF-41458BBD8383}" type="presOf" srcId="{87B1F2FE-8663-4C3C-AF8C-781D78BA83B7}" destId="{47DB1D38-561C-4CB3-8016-F12E102147D9}" srcOrd="0" destOrd="0" presId="urn:microsoft.com/office/officeart/2008/layout/VerticalCurvedList"/>
    <dgm:cxn modelId="{9FB4DE3E-0D1D-40E5-BCBD-A857FCF62207}" type="presOf" srcId="{BB6750A0-F004-4215-A778-8D91ECFBDC36}" destId="{2AF14AEA-BBBD-4E7C-BFF3-D5904A53062D}" srcOrd="0" destOrd="0" presId="urn:microsoft.com/office/officeart/2008/layout/VerticalCurvedList"/>
    <dgm:cxn modelId="{D3EA5942-3020-47E5-B2A0-1F61F0974047}" type="presOf" srcId="{FF606715-62A5-4588-96BA-1BC9FF6067DD}" destId="{DAB1AD10-7CE4-4348-AF3E-CDBBE6E93D66}" srcOrd="0" destOrd="0" presId="urn:microsoft.com/office/officeart/2008/layout/VerticalCurvedList"/>
    <dgm:cxn modelId="{5E172456-698F-4428-A0ED-3C3837386655}" type="presOf" srcId="{6E6DAF55-7378-4A99-9B15-AB4F6AEAA5FE}" destId="{F0EA9EB1-D043-4D3B-9149-1B99C73DC7DE}" srcOrd="0" destOrd="0" presId="urn:microsoft.com/office/officeart/2008/layout/VerticalCurvedList"/>
    <dgm:cxn modelId="{DE2BC27A-8082-4BCF-A87E-EEDD0FB2A963}" srcId="{6E6DAF55-7378-4A99-9B15-AB4F6AEAA5FE}" destId="{4A4B2147-F565-40C1-B86D-2809B0B21087}" srcOrd="0" destOrd="0" parTransId="{01BA5B90-7B46-4D87-91EB-0F0D25F7E7B6}" sibTransId="{75871BD9-02EA-48DF-BDB4-0739C5290623}"/>
    <dgm:cxn modelId="{244D547E-D9DF-48A8-988B-88B487E684EE}" srcId="{6E6DAF55-7378-4A99-9B15-AB4F6AEAA5FE}" destId="{BB6750A0-F004-4215-A778-8D91ECFBDC36}" srcOrd="1" destOrd="0" parTransId="{51988ABC-A311-4AFD-85B7-7CCBACF33110}" sibTransId="{0A34F650-9AB6-4E25-8863-963E2BE0465C}"/>
    <dgm:cxn modelId="{A8290B86-416F-4F4D-9BAC-80E5859C62E7}" type="presOf" srcId="{4A4B2147-F565-40C1-B86D-2809B0B21087}" destId="{642D5F07-4851-48C4-B974-568F3FFFBC3B}" srcOrd="0" destOrd="0" presId="urn:microsoft.com/office/officeart/2008/layout/VerticalCurvedList"/>
    <dgm:cxn modelId="{7A490F98-E4FB-4ABC-80CA-B6C6E1877827}" type="presOf" srcId="{AF4C2C12-9434-41EE-8B86-1A0F4E5A6B0D}" destId="{EE4AFB85-8E9E-4289-8565-CF0BF41FDFE5}" srcOrd="0" destOrd="0" presId="urn:microsoft.com/office/officeart/2008/layout/VerticalCurvedList"/>
    <dgm:cxn modelId="{4423139C-536F-4816-8FB4-11F6E86723BF}" srcId="{6E6DAF55-7378-4A99-9B15-AB4F6AEAA5FE}" destId="{87B1F2FE-8663-4C3C-AF8C-781D78BA83B7}" srcOrd="3" destOrd="0" parTransId="{A3C3AC1A-2500-4AC2-88F0-208DF470D913}" sibTransId="{EF7C2E7A-46AE-403D-842A-9D9D2DD6A524}"/>
    <dgm:cxn modelId="{60432FC9-373A-455E-B7AA-7D2AF742D6B9}" srcId="{6E6DAF55-7378-4A99-9B15-AB4F6AEAA5FE}" destId="{378B00A2-DE0F-43FD-92AE-C41AA2834FEE}" srcOrd="6" destOrd="0" parTransId="{FF585264-797F-4800-A895-3706EFBEF7AF}" sibTransId="{B2FE3A3A-61DD-4552-B63D-6C50A6AC2216}"/>
    <dgm:cxn modelId="{C433ACCD-606A-443C-8A7F-8C872B141AFF}" srcId="{6E6DAF55-7378-4A99-9B15-AB4F6AEAA5FE}" destId="{FF606715-62A5-4588-96BA-1BC9FF6067DD}" srcOrd="5" destOrd="0" parTransId="{7B3828EC-B779-416E-9157-410B430A27B3}" sibTransId="{FC700FCD-75A4-4EEE-B676-30B0DD7FC964}"/>
    <dgm:cxn modelId="{390179E3-EB40-4E06-9940-0E209561F269}" type="presOf" srcId="{B40E9F7E-611E-4B25-944F-9DF37BDDFCD5}" destId="{339A7E50-4BE2-4791-A5C8-785EE55C7723}" srcOrd="0" destOrd="0" presId="urn:microsoft.com/office/officeart/2008/layout/VerticalCurvedList"/>
    <dgm:cxn modelId="{C6DB14EA-B102-4B40-A252-96519401824E}" srcId="{6E6DAF55-7378-4A99-9B15-AB4F6AEAA5FE}" destId="{B40E9F7E-611E-4B25-944F-9DF37BDDFCD5}" srcOrd="2" destOrd="0" parTransId="{016B40F3-2E63-4658-A134-8BF2C321D26D}" sibTransId="{F9372792-658B-4C1E-83CE-1B45FB1163D5}"/>
    <dgm:cxn modelId="{991E40EF-5A37-4785-8799-62D823363833}" srcId="{6E6DAF55-7378-4A99-9B15-AB4F6AEAA5FE}" destId="{AF4C2C12-9434-41EE-8B86-1A0F4E5A6B0D}" srcOrd="4" destOrd="0" parTransId="{99DD728F-DC1B-4C44-AEB9-7D0B99D91EC7}" sibTransId="{A784FA46-7747-4838-9633-CEC2E7F5BC2F}"/>
    <dgm:cxn modelId="{76E983F6-6D07-4B1C-A7EC-8012037F5465}" type="presParOf" srcId="{F0EA9EB1-D043-4D3B-9149-1B99C73DC7DE}" destId="{D9D5E308-5878-41D0-9D31-4F14DCE679E1}" srcOrd="0" destOrd="0" presId="urn:microsoft.com/office/officeart/2008/layout/VerticalCurvedList"/>
    <dgm:cxn modelId="{AB9AECE3-E8D4-4EB3-8ABF-02845A1F36D2}" type="presParOf" srcId="{D9D5E308-5878-41D0-9D31-4F14DCE679E1}" destId="{C5B982A5-BD7D-40C1-85A9-F9F5801D2BA0}" srcOrd="0" destOrd="0" presId="urn:microsoft.com/office/officeart/2008/layout/VerticalCurvedList"/>
    <dgm:cxn modelId="{60063D2D-C6DB-4D58-9E2D-A8ECF3AB6E9A}" type="presParOf" srcId="{C5B982A5-BD7D-40C1-85A9-F9F5801D2BA0}" destId="{81EAFE81-AB98-43AC-BCFF-B1B58BAF827B}" srcOrd="0" destOrd="0" presId="urn:microsoft.com/office/officeart/2008/layout/VerticalCurvedList"/>
    <dgm:cxn modelId="{BB9E13EA-197E-40B7-AAC0-C6D0B99BDF3C}" type="presParOf" srcId="{C5B982A5-BD7D-40C1-85A9-F9F5801D2BA0}" destId="{34CAAE7B-4A32-4174-B69C-29CB04FD51E2}" srcOrd="1" destOrd="0" presId="urn:microsoft.com/office/officeart/2008/layout/VerticalCurvedList"/>
    <dgm:cxn modelId="{BB35682F-1ADC-403D-81FB-7581DCB4A5D9}" type="presParOf" srcId="{C5B982A5-BD7D-40C1-85A9-F9F5801D2BA0}" destId="{5F7E0711-84B0-40B2-A86D-1B36813CFA20}" srcOrd="2" destOrd="0" presId="urn:microsoft.com/office/officeart/2008/layout/VerticalCurvedList"/>
    <dgm:cxn modelId="{DE5842DC-B19E-4751-A5BF-1C4E860A47C5}" type="presParOf" srcId="{C5B982A5-BD7D-40C1-85A9-F9F5801D2BA0}" destId="{E106A409-A467-448F-9FB4-20D9FBC6A86A}" srcOrd="3" destOrd="0" presId="urn:microsoft.com/office/officeart/2008/layout/VerticalCurvedList"/>
    <dgm:cxn modelId="{0CDB12B0-4CB3-44EF-95F5-5706A8278131}" type="presParOf" srcId="{D9D5E308-5878-41D0-9D31-4F14DCE679E1}" destId="{642D5F07-4851-48C4-B974-568F3FFFBC3B}" srcOrd="1" destOrd="0" presId="urn:microsoft.com/office/officeart/2008/layout/VerticalCurvedList"/>
    <dgm:cxn modelId="{B251D822-E0F6-421C-9A49-1650CA91A1D2}" type="presParOf" srcId="{D9D5E308-5878-41D0-9D31-4F14DCE679E1}" destId="{B22BE0C1-CB47-4F96-92E9-76E02CFDBE3E}" srcOrd="2" destOrd="0" presId="urn:microsoft.com/office/officeart/2008/layout/VerticalCurvedList"/>
    <dgm:cxn modelId="{B0BDC576-D67E-49ED-BDFB-495764D0DD3A}" type="presParOf" srcId="{B22BE0C1-CB47-4F96-92E9-76E02CFDBE3E}" destId="{28E1DD19-A5C9-40FC-BAAE-4DA2404E7DB8}" srcOrd="0" destOrd="0" presId="urn:microsoft.com/office/officeart/2008/layout/VerticalCurvedList"/>
    <dgm:cxn modelId="{CE481DC3-1EAC-4CDE-8FB3-23ACE00761A4}" type="presParOf" srcId="{D9D5E308-5878-41D0-9D31-4F14DCE679E1}" destId="{2AF14AEA-BBBD-4E7C-BFF3-D5904A53062D}" srcOrd="3" destOrd="0" presId="urn:microsoft.com/office/officeart/2008/layout/VerticalCurvedList"/>
    <dgm:cxn modelId="{E12C6D1A-52AC-4C17-85CE-DFD07B162FC2}" type="presParOf" srcId="{D9D5E308-5878-41D0-9D31-4F14DCE679E1}" destId="{6F89936E-7CB7-4950-A4B8-78AB8068F909}" srcOrd="4" destOrd="0" presId="urn:microsoft.com/office/officeart/2008/layout/VerticalCurvedList"/>
    <dgm:cxn modelId="{248F62DE-1704-4963-8B1A-333DFADBF0C0}" type="presParOf" srcId="{6F89936E-7CB7-4950-A4B8-78AB8068F909}" destId="{1E7D9484-3034-47AC-91F6-3F6559BD0879}" srcOrd="0" destOrd="0" presId="urn:microsoft.com/office/officeart/2008/layout/VerticalCurvedList"/>
    <dgm:cxn modelId="{82FA088C-8B88-44CA-9D72-9F67D53FBC74}" type="presParOf" srcId="{D9D5E308-5878-41D0-9D31-4F14DCE679E1}" destId="{339A7E50-4BE2-4791-A5C8-785EE55C7723}" srcOrd="5" destOrd="0" presId="urn:microsoft.com/office/officeart/2008/layout/VerticalCurvedList"/>
    <dgm:cxn modelId="{A14592BC-A7AE-426C-8D49-AABDAD0E940A}" type="presParOf" srcId="{D9D5E308-5878-41D0-9D31-4F14DCE679E1}" destId="{9B96AF79-3250-4841-BD32-AB7D9EF8868C}" srcOrd="6" destOrd="0" presId="urn:microsoft.com/office/officeart/2008/layout/VerticalCurvedList"/>
    <dgm:cxn modelId="{309D56AD-A701-44A7-AD4F-7D5E9E35C5BD}" type="presParOf" srcId="{9B96AF79-3250-4841-BD32-AB7D9EF8868C}" destId="{CC85850F-C707-4C97-9CBC-074E82997875}" srcOrd="0" destOrd="0" presId="urn:microsoft.com/office/officeart/2008/layout/VerticalCurvedList"/>
    <dgm:cxn modelId="{A14EF554-B775-45D6-B489-B80CD37850AE}" type="presParOf" srcId="{D9D5E308-5878-41D0-9D31-4F14DCE679E1}" destId="{47DB1D38-561C-4CB3-8016-F12E102147D9}" srcOrd="7" destOrd="0" presId="urn:microsoft.com/office/officeart/2008/layout/VerticalCurvedList"/>
    <dgm:cxn modelId="{F02EBB37-65CE-443A-932A-7F9D5AA82A9E}" type="presParOf" srcId="{D9D5E308-5878-41D0-9D31-4F14DCE679E1}" destId="{B37C14E9-ABD3-400B-AA21-BE5F1E70CAA2}" srcOrd="8" destOrd="0" presId="urn:microsoft.com/office/officeart/2008/layout/VerticalCurvedList"/>
    <dgm:cxn modelId="{BE2144E4-9784-461B-A721-5CCF0ABFA79A}" type="presParOf" srcId="{B37C14E9-ABD3-400B-AA21-BE5F1E70CAA2}" destId="{9F9A23F5-FE48-46FA-ABBC-C8C9F1154071}" srcOrd="0" destOrd="0" presId="urn:microsoft.com/office/officeart/2008/layout/VerticalCurvedList"/>
    <dgm:cxn modelId="{A818FDE7-B9C6-4B72-B099-5735B67E1D05}" type="presParOf" srcId="{D9D5E308-5878-41D0-9D31-4F14DCE679E1}" destId="{EE4AFB85-8E9E-4289-8565-CF0BF41FDFE5}" srcOrd="9" destOrd="0" presId="urn:microsoft.com/office/officeart/2008/layout/VerticalCurvedList"/>
    <dgm:cxn modelId="{2D4EB75D-88AC-4E3E-9FA0-1E19F33481D3}" type="presParOf" srcId="{D9D5E308-5878-41D0-9D31-4F14DCE679E1}" destId="{412554E0-619F-472E-947C-77D87180DA84}" srcOrd="10" destOrd="0" presId="urn:microsoft.com/office/officeart/2008/layout/VerticalCurvedList"/>
    <dgm:cxn modelId="{5C91D4CB-7FE1-49C4-AC1E-3DAEBC9A69A3}" type="presParOf" srcId="{412554E0-619F-472E-947C-77D87180DA84}" destId="{6D33D6EA-3655-42F8-B2C8-2BF4CF5F9922}" srcOrd="0" destOrd="0" presId="urn:microsoft.com/office/officeart/2008/layout/VerticalCurvedList"/>
    <dgm:cxn modelId="{D441FEDF-DF77-481B-B8F5-A5AF610AB780}" type="presParOf" srcId="{D9D5E308-5878-41D0-9D31-4F14DCE679E1}" destId="{DAB1AD10-7CE4-4348-AF3E-CDBBE6E93D66}" srcOrd="11" destOrd="0" presId="urn:microsoft.com/office/officeart/2008/layout/VerticalCurvedList"/>
    <dgm:cxn modelId="{55D7C176-91E4-44B2-B0EB-D84C883A3880}" type="presParOf" srcId="{D9D5E308-5878-41D0-9D31-4F14DCE679E1}" destId="{A03B8127-53F7-45B8-9A85-7D6EDC1DF3EA}" srcOrd="12" destOrd="0" presId="urn:microsoft.com/office/officeart/2008/layout/VerticalCurvedList"/>
    <dgm:cxn modelId="{223C4407-516C-4535-9B4A-8C98346F6EBC}" type="presParOf" srcId="{A03B8127-53F7-45B8-9A85-7D6EDC1DF3EA}" destId="{CCDE40D8-1DF9-448A-8C82-7071760552F0}" srcOrd="0" destOrd="0" presId="urn:microsoft.com/office/officeart/2008/layout/VerticalCurvedList"/>
    <dgm:cxn modelId="{9EEAF594-1980-43BF-8B06-E4B4076C6196}" type="presParOf" srcId="{D9D5E308-5878-41D0-9D31-4F14DCE679E1}" destId="{7A53A9BD-A6B5-4DA8-9971-C5D88E675FD5}" srcOrd="13" destOrd="0" presId="urn:microsoft.com/office/officeart/2008/layout/VerticalCurvedList"/>
    <dgm:cxn modelId="{C3A7E007-9A22-4B3E-A12F-2243A09D53A1}" type="presParOf" srcId="{D9D5E308-5878-41D0-9D31-4F14DCE679E1}" destId="{C9AEA0F8-D127-4ADE-AECB-B064D472098A}" srcOrd="14" destOrd="0" presId="urn:microsoft.com/office/officeart/2008/layout/VerticalCurvedList"/>
    <dgm:cxn modelId="{4D6C07C3-6C90-4EE4-B7CE-5DC886A1F7C6}" type="presParOf" srcId="{C9AEA0F8-D127-4ADE-AECB-B064D472098A}" destId="{34F4FB25-F345-475B-AD7B-6E0B0BDB21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36041-231E-448A-A52B-4E1F3BE8D6F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F518239-7748-45A8-82C3-06797BD3594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>
              <a:solidFill>
                <a:sysClr val="windowText" lastClr="000000"/>
              </a:solidFill>
            </a:rPr>
            <a:t>Безопасность и защита</a:t>
          </a:r>
          <a:endParaRPr lang="ru-RU" sz="2000" dirty="0">
            <a:solidFill>
              <a:sysClr val="windowText" lastClr="000000"/>
            </a:solidFill>
          </a:endParaRPr>
        </a:p>
        <a:p>
          <a:pPr algn="ctr"/>
          <a:endParaRPr lang="ru-RU" sz="1000" dirty="0">
            <a:solidFill>
              <a:sysClr val="windowText" lastClr="000000"/>
            </a:solidFill>
          </a:endParaRPr>
        </a:p>
        <a:p>
          <a:pPr algn="ctr"/>
          <a:endParaRPr lang="ru-RU" sz="1000" dirty="0">
            <a:solidFill>
              <a:sysClr val="windowText" lastClr="000000"/>
            </a:solidFill>
          </a:endParaRPr>
        </a:p>
      </dgm:t>
    </dgm:pt>
    <dgm:pt modelId="{647E4888-EB61-43F6-9F27-62B978F42812}" type="parTrans" cxnId="{388D98C5-A96E-4DFD-9601-AA76C73F90DB}">
      <dgm:prSet/>
      <dgm:spPr/>
      <dgm:t>
        <a:bodyPr/>
        <a:lstStyle/>
        <a:p>
          <a:endParaRPr lang="ru-RU"/>
        </a:p>
      </dgm:t>
    </dgm:pt>
    <dgm:pt modelId="{44D37AB6-E640-4197-94B4-E56303C3ABA0}" type="sibTrans" cxnId="{388D98C5-A96E-4DFD-9601-AA76C73F90DB}">
      <dgm:prSet/>
      <dgm:spPr/>
      <dgm:t>
        <a:bodyPr/>
        <a:lstStyle/>
        <a:p>
          <a:endParaRPr lang="ru-RU"/>
        </a:p>
      </dgm:t>
    </dgm:pt>
    <dgm:pt modelId="{BAAD6311-E55A-4566-B701-4EF65267620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</a:rPr>
            <a:t>Поддержка и помощь</a:t>
          </a:r>
        </a:p>
        <a:p>
          <a:endParaRPr lang="ru-RU" sz="1000" b="1" dirty="0">
            <a:solidFill>
              <a:sysClr val="windowText" lastClr="000000"/>
            </a:solidFill>
          </a:endParaRPr>
        </a:p>
        <a:p>
          <a:endParaRPr lang="ru-RU" sz="1000" b="1" dirty="0">
            <a:solidFill>
              <a:sysClr val="windowText" lastClr="000000"/>
            </a:solidFill>
          </a:endParaRPr>
        </a:p>
      </dgm:t>
    </dgm:pt>
    <dgm:pt modelId="{74BF76AB-0A95-4D77-9D16-E04027954F73}" type="parTrans" cxnId="{5F1FA45C-8276-4A81-BE80-59B83C002D2A}">
      <dgm:prSet/>
      <dgm:spPr/>
      <dgm:t>
        <a:bodyPr/>
        <a:lstStyle/>
        <a:p>
          <a:endParaRPr lang="ru-RU"/>
        </a:p>
      </dgm:t>
    </dgm:pt>
    <dgm:pt modelId="{DF3D5CC2-42F0-46BA-AD1C-93F531431B95}" type="sibTrans" cxnId="{5F1FA45C-8276-4A81-BE80-59B83C002D2A}">
      <dgm:prSet/>
      <dgm:spPr/>
      <dgm:t>
        <a:bodyPr/>
        <a:lstStyle/>
        <a:p>
          <a:endParaRPr lang="ru-RU"/>
        </a:p>
      </dgm:t>
    </dgm:pt>
    <dgm:pt modelId="{ADDDEA9F-08D7-4943-90A2-BE8F366F7105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sz="1100" b="1" dirty="0">
            <a:solidFill>
              <a:sysClr val="windowText" lastClr="000000"/>
            </a:solidFill>
          </a:endParaRPr>
        </a:p>
        <a:p>
          <a:r>
            <a:rPr lang="ru-RU" sz="2000" b="1" dirty="0">
              <a:solidFill>
                <a:sysClr val="windowText" lastClr="000000"/>
              </a:solidFill>
            </a:rPr>
            <a:t>Коммуникация и информация</a:t>
          </a:r>
        </a:p>
        <a:p>
          <a:endParaRPr lang="ru-RU" sz="2000" b="1" dirty="0">
            <a:solidFill>
              <a:sysClr val="windowText" lastClr="000000"/>
            </a:solidFill>
          </a:endParaRPr>
        </a:p>
        <a:p>
          <a:endParaRPr lang="ru-RU" sz="800" b="1" dirty="0">
            <a:solidFill>
              <a:sysClr val="windowText" lastClr="000000"/>
            </a:solidFill>
          </a:endParaRPr>
        </a:p>
        <a:p>
          <a:endParaRPr lang="ru-RU" sz="800" dirty="0">
            <a:solidFill>
              <a:sysClr val="windowText" lastClr="000000"/>
            </a:solidFill>
          </a:endParaRPr>
        </a:p>
      </dgm:t>
    </dgm:pt>
    <dgm:pt modelId="{E72123A1-CE1D-4019-A4BB-4E56CD035DEE}" type="parTrans" cxnId="{EA36C6CD-3CD7-4F8C-9DE3-AB37C8C3399D}">
      <dgm:prSet/>
      <dgm:spPr/>
      <dgm:t>
        <a:bodyPr/>
        <a:lstStyle/>
        <a:p>
          <a:endParaRPr lang="ru-RU"/>
        </a:p>
      </dgm:t>
    </dgm:pt>
    <dgm:pt modelId="{F6BE0065-8D17-4817-80FE-E9B83AC38D48}" type="sibTrans" cxnId="{EA36C6CD-3CD7-4F8C-9DE3-AB37C8C3399D}">
      <dgm:prSet/>
      <dgm:spPr/>
      <dgm:t>
        <a:bodyPr/>
        <a:lstStyle/>
        <a:p>
          <a:endParaRPr lang="ru-RU"/>
        </a:p>
      </dgm:t>
    </dgm:pt>
    <dgm:pt modelId="{31980E00-F386-48EC-9BC6-2056C78B133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</a:rPr>
            <a:t>Координация</a:t>
          </a:r>
        </a:p>
        <a:p>
          <a:endParaRPr lang="ru-RU" sz="1200" b="1" dirty="0">
            <a:solidFill>
              <a:sysClr val="windowText" lastClr="000000"/>
            </a:solidFill>
          </a:endParaRPr>
        </a:p>
        <a:p>
          <a:endParaRPr lang="ru-RU" sz="1200" b="1" dirty="0">
            <a:solidFill>
              <a:sysClr val="windowText" lastClr="000000"/>
            </a:solidFill>
          </a:endParaRPr>
        </a:p>
      </dgm:t>
    </dgm:pt>
    <dgm:pt modelId="{03EE0649-B9C0-4569-A653-4051C671B9AF}" type="parTrans" cxnId="{E250ECA8-66AD-48C1-9EAE-037987EA9BE1}">
      <dgm:prSet/>
      <dgm:spPr/>
      <dgm:t>
        <a:bodyPr/>
        <a:lstStyle/>
        <a:p>
          <a:endParaRPr lang="ru-RU"/>
        </a:p>
      </dgm:t>
    </dgm:pt>
    <dgm:pt modelId="{11E140B5-3C44-4C29-A917-CB69A51E65A8}" type="sibTrans" cxnId="{E250ECA8-66AD-48C1-9EAE-037987EA9BE1}">
      <dgm:prSet/>
      <dgm:spPr/>
      <dgm:t>
        <a:bodyPr/>
        <a:lstStyle/>
        <a:p>
          <a:endParaRPr lang="ru-RU"/>
        </a:p>
      </dgm:t>
    </dgm:pt>
    <dgm:pt modelId="{B3905611-F30F-45F6-8E2F-67E30405A450}" type="pres">
      <dgm:prSet presAssocID="{95936041-231E-448A-A52B-4E1F3BE8D6FC}" presName="Name0" presStyleCnt="0">
        <dgm:presLayoutVars>
          <dgm:dir/>
          <dgm:resizeHandles val="exact"/>
        </dgm:presLayoutVars>
      </dgm:prSet>
      <dgm:spPr/>
    </dgm:pt>
    <dgm:pt modelId="{8F7CFF95-8D1F-4F37-BBBF-F627215F820D}" type="pres">
      <dgm:prSet presAssocID="{95936041-231E-448A-A52B-4E1F3BE8D6FC}" presName="fgShape" presStyleLbl="fgShp" presStyleIdx="0" presStyleCnt="1"/>
      <dgm:spPr>
        <a:solidFill>
          <a:schemeClr val="accent5">
            <a:lumMod val="40000"/>
            <a:lumOff val="60000"/>
          </a:schemeClr>
        </a:solidFill>
      </dgm:spPr>
    </dgm:pt>
    <dgm:pt modelId="{B9C44EF5-CB15-414A-BC0F-363176D7E391}" type="pres">
      <dgm:prSet presAssocID="{95936041-231E-448A-A52B-4E1F3BE8D6FC}" presName="linComp" presStyleCnt="0"/>
      <dgm:spPr/>
    </dgm:pt>
    <dgm:pt modelId="{58A8A91F-7EB6-427E-B93C-FF373D4398C0}" type="pres">
      <dgm:prSet presAssocID="{6F518239-7748-45A8-82C3-06797BD35941}" presName="compNode" presStyleCnt="0"/>
      <dgm:spPr/>
    </dgm:pt>
    <dgm:pt modelId="{87B93453-8C0A-4306-81D9-6B72F073FD00}" type="pres">
      <dgm:prSet presAssocID="{6F518239-7748-45A8-82C3-06797BD35941}" presName="bkgdShape" presStyleLbl="node1" presStyleIdx="0" presStyleCnt="4" custLinFactNeighborX="-10850" custLinFactNeighborY="3157"/>
      <dgm:spPr/>
    </dgm:pt>
    <dgm:pt modelId="{E28A42C6-12C8-4829-835A-F7A7FE198E59}" type="pres">
      <dgm:prSet presAssocID="{6F518239-7748-45A8-82C3-06797BD35941}" presName="nodeTx" presStyleLbl="node1" presStyleIdx="0" presStyleCnt="4">
        <dgm:presLayoutVars>
          <dgm:bulletEnabled val="1"/>
        </dgm:presLayoutVars>
      </dgm:prSet>
      <dgm:spPr/>
    </dgm:pt>
    <dgm:pt modelId="{EB293C28-2167-4757-9E57-D4964CABE2FB}" type="pres">
      <dgm:prSet presAssocID="{6F518239-7748-45A8-82C3-06797BD35941}" presName="invisiNode" presStyleLbl="node1" presStyleIdx="0" presStyleCnt="4"/>
      <dgm:spPr/>
    </dgm:pt>
    <dgm:pt modelId="{E19A592C-4954-4080-AD44-D1FF03482001}" type="pres">
      <dgm:prSet presAssocID="{6F518239-7748-45A8-82C3-06797BD35941}" presName="imagNode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4C089C0-9354-4939-93BC-54E1B4ED2029}" type="pres">
      <dgm:prSet presAssocID="{44D37AB6-E640-4197-94B4-E56303C3ABA0}" presName="sibTrans" presStyleLbl="sibTrans2D1" presStyleIdx="0" presStyleCnt="0"/>
      <dgm:spPr/>
    </dgm:pt>
    <dgm:pt modelId="{1DC95DFC-C565-4FFA-9CE4-4853E5D36364}" type="pres">
      <dgm:prSet presAssocID="{BAAD6311-E55A-4566-B701-4EF652676207}" presName="compNode" presStyleCnt="0"/>
      <dgm:spPr/>
    </dgm:pt>
    <dgm:pt modelId="{57F51A29-270C-4F2A-9EBA-8274EA3DBDB5}" type="pres">
      <dgm:prSet presAssocID="{BAAD6311-E55A-4566-B701-4EF652676207}" presName="bkgdShape" presStyleLbl="node1" presStyleIdx="1" presStyleCnt="4" custLinFactNeighborX="2842"/>
      <dgm:spPr/>
    </dgm:pt>
    <dgm:pt modelId="{25ACD59E-E835-46A8-A745-3D05E8011413}" type="pres">
      <dgm:prSet presAssocID="{BAAD6311-E55A-4566-B701-4EF652676207}" presName="nodeTx" presStyleLbl="node1" presStyleIdx="1" presStyleCnt="4">
        <dgm:presLayoutVars>
          <dgm:bulletEnabled val="1"/>
        </dgm:presLayoutVars>
      </dgm:prSet>
      <dgm:spPr/>
    </dgm:pt>
    <dgm:pt modelId="{01C07B88-E326-4376-9B7F-C860EA88666D}" type="pres">
      <dgm:prSet presAssocID="{BAAD6311-E55A-4566-B701-4EF652676207}" presName="invisiNode" presStyleLbl="node1" presStyleIdx="1" presStyleCnt="4"/>
      <dgm:spPr/>
    </dgm:pt>
    <dgm:pt modelId="{4DC28105-BC36-4E2A-B0CF-B468135AC6B3}" type="pres">
      <dgm:prSet presAssocID="{BAAD6311-E55A-4566-B701-4EF652676207}" presName="imagNode" presStyleLbl="fgImgPlace1" presStyleIdx="1" presStyleCnt="4"/>
      <dgm:spPr/>
    </dgm:pt>
    <dgm:pt modelId="{87AEB4A5-0C7C-4307-9B12-398935ECEF82}" type="pres">
      <dgm:prSet presAssocID="{DF3D5CC2-42F0-46BA-AD1C-93F531431B95}" presName="sibTrans" presStyleLbl="sibTrans2D1" presStyleIdx="0" presStyleCnt="0"/>
      <dgm:spPr/>
    </dgm:pt>
    <dgm:pt modelId="{F54A0ABE-1D73-4E36-AA80-7DBAA3EE576B}" type="pres">
      <dgm:prSet presAssocID="{ADDDEA9F-08D7-4943-90A2-BE8F366F7105}" presName="compNode" presStyleCnt="0"/>
      <dgm:spPr/>
    </dgm:pt>
    <dgm:pt modelId="{3798299F-FE7A-4398-A9AA-A39688ED5C51}" type="pres">
      <dgm:prSet presAssocID="{ADDDEA9F-08D7-4943-90A2-BE8F366F7105}" presName="bkgdShape" presStyleLbl="node1" presStyleIdx="2" presStyleCnt="4"/>
      <dgm:spPr/>
    </dgm:pt>
    <dgm:pt modelId="{C57FF8CA-BA9C-47DE-854D-265DD070EE9D}" type="pres">
      <dgm:prSet presAssocID="{ADDDEA9F-08D7-4943-90A2-BE8F366F7105}" presName="nodeTx" presStyleLbl="node1" presStyleIdx="2" presStyleCnt="4">
        <dgm:presLayoutVars>
          <dgm:bulletEnabled val="1"/>
        </dgm:presLayoutVars>
      </dgm:prSet>
      <dgm:spPr/>
    </dgm:pt>
    <dgm:pt modelId="{6FC0EA35-A15C-4956-AD9B-C4EA430FCD69}" type="pres">
      <dgm:prSet presAssocID="{ADDDEA9F-08D7-4943-90A2-BE8F366F7105}" presName="invisiNode" presStyleLbl="node1" presStyleIdx="2" presStyleCnt="4"/>
      <dgm:spPr/>
    </dgm:pt>
    <dgm:pt modelId="{3F01C1ED-0480-48EA-9398-63556636F7DA}" type="pres">
      <dgm:prSet presAssocID="{ADDDEA9F-08D7-4943-90A2-BE8F366F7105}" presName="imagNode" presStyleLbl="fgImgPlace1" presStyleIdx="2" presStyleCnt="4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5189A48A-05FC-42F7-B8DA-254E96D51F7C}" type="pres">
      <dgm:prSet presAssocID="{F6BE0065-8D17-4817-80FE-E9B83AC38D48}" presName="sibTrans" presStyleLbl="sibTrans2D1" presStyleIdx="0" presStyleCnt="0"/>
      <dgm:spPr/>
    </dgm:pt>
    <dgm:pt modelId="{0A34736A-539F-4D32-AD0C-FCDA0454AABD}" type="pres">
      <dgm:prSet presAssocID="{31980E00-F386-48EC-9BC6-2056C78B1335}" presName="compNode" presStyleCnt="0"/>
      <dgm:spPr/>
    </dgm:pt>
    <dgm:pt modelId="{85E5C8EA-415A-4300-B72E-C06626626071}" type="pres">
      <dgm:prSet presAssocID="{31980E00-F386-48EC-9BC6-2056C78B1335}" presName="bkgdShape" presStyleLbl="node1" presStyleIdx="3" presStyleCnt="4" custLinFactNeighborX="108" custLinFactNeighborY="-2707"/>
      <dgm:spPr/>
    </dgm:pt>
    <dgm:pt modelId="{D24BE817-1309-4B2A-93C0-7CC53E2055C3}" type="pres">
      <dgm:prSet presAssocID="{31980E00-F386-48EC-9BC6-2056C78B1335}" presName="nodeTx" presStyleLbl="node1" presStyleIdx="3" presStyleCnt="4">
        <dgm:presLayoutVars>
          <dgm:bulletEnabled val="1"/>
        </dgm:presLayoutVars>
      </dgm:prSet>
      <dgm:spPr/>
    </dgm:pt>
    <dgm:pt modelId="{84EBE354-3454-4BFA-987B-CB22ABCFEA80}" type="pres">
      <dgm:prSet presAssocID="{31980E00-F386-48EC-9BC6-2056C78B1335}" presName="invisiNode" presStyleLbl="node1" presStyleIdx="3" presStyleCnt="4"/>
      <dgm:spPr/>
    </dgm:pt>
    <dgm:pt modelId="{EC312C7D-BB9D-478F-BEDC-5BBC6E19ED43}" type="pres">
      <dgm:prSet presAssocID="{31980E00-F386-48EC-9BC6-2056C78B1335}" presName="imagNode" presStyleLbl="fgImgPlace1" presStyleIdx="3" presStyleCnt="4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</dgm:ptLst>
  <dgm:cxnLst>
    <dgm:cxn modelId="{67E0BF1E-8895-479F-81EA-AE8448307C2A}" type="presOf" srcId="{6F518239-7748-45A8-82C3-06797BD35941}" destId="{87B93453-8C0A-4306-81D9-6B72F073FD00}" srcOrd="0" destOrd="0" presId="urn:microsoft.com/office/officeart/2005/8/layout/hList7"/>
    <dgm:cxn modelId="{04A61633-9EEC-4315-82F1-787E7368CF7A}" type="presOf" srcId="{31980E00-F386-48EC-9BC6-2056C78B1335}" destId="{D24BE817-1309-4B2A-93C0-7CC53E2055C3}" srcOrd="1" destOrd="0" presId="urn:microsoft.com/office/officeart/2005/8/layout/hList7"/>
    <dgm:cxn modelId="{D8F06533-6961-4621-A506-8A123041EE3E}" type="presOf" srcId="{6F518239-7748-45A8-82C3-06797BD35941}" destId="{E28A42C6-12C8-4829-835A-F7A7FE198E59}" srcOrd="1" destOrd="0" presId="urn:microsoft.com/office/officeart/2005/8/layout/hList7"/>
    <dgm:cxn modelId="{5F1FA45C-8276-4A81-BE80-59B83C002D2A}" srcId="{95936041-231E-448A-A52B-4E1F3BE8D6FC}" destId="{BAAD6311-E55A-4566-B701-4EF652676207}" srcOrd="1" destOrd="0" parTransId="{74BF76AB-0A95-4D77-9D16-E04027954F73}" sibTransId="{DF3D5CC2-42F0-46BA-AD1C-93F531431B95}"/>
    <dgm:cxn modelId="{36A62F63-FFAA-458F-ACE7-D88A2E848444}" type="presOf" srcId="{ADDDEA9F-08D7-4943-90A2-BE8F366F7105}" destId="{3798299F-FE7A-4398-A9AA-A39688ED5C51}" srcOrd="0" destOrd="0" presId="urn:microsoft.com/office/officeart/2005/8/layout/hList7"/>
    <dgm:cxn modelId="{2683566B-21BD-4F6F-A68B-C065C6258C9A}" type="presOf" srcId="{31980E00-F386-48EC-9BC6-2056C78B1335}" destId="{85E5C8EA-415A-4300-B72E-C06626626071}" srcOrd="0" destOrd="0" presId="urn:microsoft.com/office/officeart/2005/8/layout/hList7"/>
    <dgm:cxn modelId="{E98DC956-64C9-43F5-AD97-E2131407A6CB}" type="presOf" srcId="{44D37AB6-E640-4197-94B4-E56303C3ABA0}" destId="{D4C089C0-9354-4939-93BC-54E1B4ED2029}" srcOrd="0" destOrd="0" presId="urn:microsoft.com/office/officeart/2005/8/layout/hList7"/>
    <dgm:cxn modelId="{E250ECA8-66AD-48C1-9EAE-037987EA9BE1}" srcId="{95936041-231E-448A-A52B-4E1F3BE8D6FC}" destId="{31980E00-F386-48EC-9BC6-2056C78B1335}" srcOrd="3" destOrd="0" parTransId="{03EE0649-B9C0-4569-A653-4051C671B9AF}" sibTransId="{11E140B5-3C44-4C29-A917-CB69A51E65A8}"/>
    <dgm:cxn modelId="{6DDC05AC-3C85-436B-BCCA-437A11C11411}" type="presOf" srcId="{ADDDEA9F-08D7-4943-90A2-BE8F366F7105}" destId="{C57FF8CA-BA9C-47DE-854D-265DD070EE9D}" srcOrd="1" destOrd="0" presId="urn:microsoft.com/office/officeart/2005/8/layout/hList7"/>
    <dgm:cxn modelId="{65DEDABC-D954-465B-ABCC-52B49F5E708B}" type="presOf" srcId="{DF3D5CC2-42F0-46BA-AD1C-93F531431B95}" destId="{87AEB4A5-0C7C-4307-9B12-398935ECEF82}" srcOrd="0" destOrd="0" presId="urn:microsoft.com/office/officeart/2005/8/layout/hList7"/>
    <dgm:cxn modelId="{388D98C5-A96E-4DFD-9601-AA76C73F90DB}" srcId="{95936041-231E-448A-A52B-4E1F3BE8D6FC}" destId="{6F518239-7748-45A8-82C3-06797BD35941}" srcOrd="0" destOrd="0" parTransId="{647E4888-EB61-43F6-9F27-62B978F42812}" sibTransId="{44D37AB6-E640-4197-94B4-E56303C3ABA0}"/>
    <dgm:cxn modelId="{415981CB-6670-45E4-B5A3-464C23A195A8}" type="presOf" srcId="{F6BE0065-8D17-4817-80FE-E9B83AC38D48}" destId="{5189A48A-05FC-42F7-B8DA-254E96D51F7C}" srcOrd="0" destOrd="0" presId="urn:microsoft.com/office/officeart/2005/8/layout/hList7"/>
    <dgm:cxn modelId="{EA36C6CD-3CD7-4F8C-9DE3-AB37C8C3399D}" srcId="{95936041-231E-448A-A52B-4E1F3BE8D6FC}" destId="{ADDDEA9F-08D7-4943-90A2-BE8F366F7105}" srcOrd="2" destOrd="0" parTransId="{E72123A1-CE1D-4019-A4BB-4E56CD035DEE}" sibTransId="{F6BE0065-8D17-4817-80FE-E9B83AC38D48}"/>
    <dgm:cxn modelId="{B62788D7-C51D-4B2E-BE4C-67D219D84B90}" type="presOf" srcId="{BAAD6311-E55A-4566-B701-4EF652676207}" destId="{57F51A29-270C-4F2A-9EBA-8274EA3DBDB5}" srcOrd="0" destOrd="0" presId="urn:microsoft.com/office/officeart/2005/8/layout/hList7"/>
    <dgm:cxn modelId="{D909C8E1-716C-42AC-A8B8-07B03C577CFF}" type="presOf" srcId="{BAAD6311-E55A-4566-B701-4EF652676207}" destId="{25ACD59E-E835-46A8-A745-3D05E8011413}" srcOrd="1" destOrd="0" presId="urn:microsoft.com/office/officeart/2005/8/layout/hList7"/>
    <dgm:cxn modelId="{B3D564F0-B279-4024-9587-D77D1E867D4E}" type="presOf" srcId="{95936041-231E-448A-A52B-4E1F3BE8D6FC}" destId="{B3905611-F30F-45F6-8E2F-67E30405A450}" srcOrd="0" destOrd="0" presId="urn:microsoft.com/office/officeart/2005/8/layout/hList7"/>
    <dgm:cxn modelId="{750DE2BD-AE8E-4CB0-BE44-58A1ECABBD2B}" type="presParOf" srcId="{B3905611-F30F-45F6-8E2F-67E30405A450}" destId="{8F7CFF95-8D1F-4F37-BBBF-F627215F820D}" srcOrd="0" destOrd="0" presId="urn:microsoft.com/office/officeart/2005/8/layout/hList7"/>
    <dgm:cxn modelId="{0800FE19-9F46-4C81-89EE-9C8392B7EDC4}" type="presParOf" srcId="{B3905611-F30F-45F6-8E2F-67E30405A450}" destId="{B9C44EF5-CB15-414A-BC0F-363176D7E391}" srcOrd="1" destOrd="0" presId="urn:microsoft.com/office/officeart/2005/8/layout/hList7"/>
    <dgm:cxn modelId="{2B88F814-C591-448D-A6BF-CEA111C35A38}" type="presParOf" srcId="{B9C44EF5-CB15-414A-BC0F-363176D7E391}" destId="{58A8A91F-7EB6-427E-B93C-FF373D4398C0}" srcOrd="0" destOrd="0" presId="urn:microsoft.com/office/officeart/2005/8/layout/hList7"/>
    <dgm:cxn modelId="{F20A6628-A1BD-441F-B40D-B2A7E734A2AA}" type="presParOf" srcId="{58A8A91F-7EB6-427E-B93C-FF373D4398C0}" destId="{87B93453-8C0A-4306-81D9-6B72F073FD00}" srcOrd="0" destOrd="0" presId="urn:microsoft.com/office/officeart/2005/8/layout/hList7"/>
    <dgm:cxn modelId="{3CE53580-D4EE-4E95-A0D5-B675005CD8AC}" type="presParOf" srcId="{58A8A91F-7EB6-427E-B93C-FF373D4398C0}" destId="{E28A42C6-12C8-4829-835A-F7A7FE198E59}" srcOrd="1" destOrd="0" presId="urn:microsoft.com/office/officeart/2005/8/layout/hList7"/>
    <dgm:cxn modelId="{47F766D8-085E-4074-B3E3-425A6B152484}" type="presParOf" srcId="{58A8A91F-7EB6-427E-B93C-FF373D4398C0}" destId="{EB293C28-2167-4757-9E57-D4964CABE2FB}" srcOrd="2" destOrd="0" presId="urn:microsoft.com/office/officeart/2005/8/layout/hList7"/>
    <dgm:cxn modelId="{A299AF41-FFFF-4856-81E8-8B18AC23A148}" type="presParOf" srcId="{58A8A91F-7EB6-427E-B93C-FF373D4398C0}" destId="{E19A592C-4954-4080-AD44-D1FF03482001}" srcOrd="3" destOrd="0" presId="urn:microsoft.com/office/officeart/2005/8/layout/hList7"/>
    <dgm:cxn modelId="{A42648A3-5298-4142-897B-A43285716B9C}" type="presParOf" srcId="{B9C44EF5-CB15-414A-BC0F-363176D7E391}" destId="{D4C089C0-9354-4939-93BC-54E1B4ED2029}" srcOrd="1" destOrd="0" presId="urn:microsoft.com/office/officeart/2005/8/layout/hList7"/>
    <dgm:cxn modelId="{02C05716-FAA9-40AB-B4A5-4EAAE8E26488}" type="presParOf" srcId="{B9C44EF5-CB15-414A-BC0F-363176D7E391}" destId="{1DC95DFC-C565-4FFA-9CE4-4853E5D36364}" srcOrd="2" destOrd="0" presId="urn:microsoft.com/office/officeart/2005/8/layout/hList7"/>
    <dgm:cxn modelId="{356595C3-372A-480E-9749-8F9329708AF7}" type="presParOf" srcId="{1DC95DFC-C565-4FFA-9CE4-4853E5D36364}" destId="{57F51A29-270C-4F2A-9EBA-8274EA3DBDB5}" srcOrd="0" destOrd="0" presId="urn:microsoft.com/office/officeart/2005/8/layout/hList7"/>
    <dgm:cxn modelId="{B557C2A6-FFE6-4750-B5A8-DD24A70EBE99}" type="presParOf" srcId="{1DC95DFC-C565-4FFA-9CE4-4853E5D36364}" destId="{25ACD59E-E835-46A8-A745-3D05E8011413}" srcOrd="1" destOrd="0" presId="urn:microsoft.com/office/officeart/2005/8/layout/hList7"/>
    <dgm:cxn modelId="{9101B7E4-EF71-47B7-A9E0-E39074A9DC71}" type="presParOf" srcId="{1DC95DFC-C565-4FFA-9CE4-4853E5D36364}" destId="{01C07B88-E326-4376-9B7F-C860EA88666D}" srcOrd="2" destOrd="0" presId="urn:microsoft.com/office/officeart/2005/8/layout/hList7"/>
    <dgm:cxn modelId="{CBE86BFF-624B-4722-998D-A5750924D81F}" type="presParOf" srcId="{1DC95DFC-C565-4FFA-9CE4-4853E5D36364}" destId="{4DC28105-BC36-4E2A-B0CF-B468135AC6B3}" srcOrd="3" destOrd="0" presId="urn:microsoft.com/office/officeart/2005/8/layout/hList7"/>
    <dgm:cxn modelId="{BBBA3F53-8A6A-467C-AAB4-2D56C66E8CBD}" type="presParOf" srcId="{B9C44EF5-CB15-414A-BC0F-363176D7E391}" destId="{87AEB4A5-0C7C-4307-9B12-398935ECEF82}" srcOrd="3" destOrd="0" presId="urn:microsoft.com/office/officeart/2005/8/layout/hList7"/>
    <dgm:cxn modelId="{6CE4D6A5-925F-4DF9-84CE-3DF1444E4265}" type="presParOf" srcId="{B9C44EF5-CB15-414A-BC0F-363176D7E391}" destId="{F54A0ABE-1D73-4E36-AA80-7DBAA3EE576B}" srcOrd="4" destOrd="0" presId="urn:microsoft.com/office/officeart/2005/8/layout/hList7"/>
    <dgm:cxn modelId="{53FCCC01-D34D-435D-9977-C6BF5B48FEC3}" type="presParOf" srcId="{F54A0ABE-1D73-4E36-AA80-7DBAA3EE576B}" destId="{3798299F-FE7A-4398-A9AA-A39688ED5C51}" srcOrd="0" destOrd="0" presId="urn:microsoft.com/office/officeart/2005/8/layout/hList7"/>
    <dgm:cxn modelId="{F20559C2-BDE8-4F9C-B877-9A5BE8B8A70D}" type="presParOf" srcId="{F54A0ABE-1D73-4E36-AA80-7DBAA3EE576B}" destId="{C57FF8CA-BA9C-47DE-854D-265DD070EE9D}" srcOrd="1" destOrd="0" presId="urn:microsoft.com/office/officeart/2005/8/layout/hList7"/>
    <dgm:cxn modelId="{6BC49F8B-56A9-4783-A176-E6CB8A4A32AB}" type="presParOf" srcId="{F54A0ABE-1D73-4E36-AA80-7DBAA3EE576B}" destId="{6FC0EA35-A15C-4956-AD9B-C4EA430FCD69}" srcOrd="2" destOrd="0" presId="urn:microsoft.com/office/officeart/2005/8/layout/hList7"/>
    <dgm:cxn modelId="{C323B487-3B01-40DE-B3DF-14B44EFA1518}" type="presParOf" srcId="{F54A0ABE-1D73-4E36-AA80-7DBAA3EE576B}" destId="{3F01C1ED-0480-48EA-9398-63556636F7DA}" srcOrd="3" destOrd="0" presId="urn:microsoft.com/office/officeart/2005/8/layout/hList7"/>
    <dgm:cxn modelId="{9AE52F4D-3D52-4EE5-836B-B3AB7E3161BF}" type="presParOf" srcId="{B9C44EF5-CB15-414A-BC0F-363176D7E391}" destId="{5189A48A-05FC-42F7-B8DA-254E96D51F7C}" srcOrd="5" destOrd="0" presId="urn:microsoft.com/office/officeart/2005/8/layout/hList7"/>
    <dgm:cxn modelId="{321663E3-AC98-4D0B-8B7F-F3606603BB9E}" type="presParOf" srcId="{B9C44EF5-CB15-414A-BC0F-363176D7E391}" destId="{0A34736A-539F-4D32-AD0C-FCDA0454AABD}" srcOrd="6" destOrd="0" presId="urn:microsoft.com/office/officeart/2005/8/layout/hList7"/>
    <dgm:cxn modelId="{16BF807A-1DFF-4799-AE2A-CE59874AA422}" type="presParOf" srcId="{0A34736A-539F-4D32-AD0C-FCDA0454AABD}" destId="{85E5C8EA-415A-4300-B72E-C06626626071}" srcOrd="0" destOrd="0" presId="urn:microsoft.com/office/officeart/2005/8/layout/hList7"/>
    <dgm:cxn modelId="{9A227496-AAAA-491C-B2C7-22F65FCD9D8C}" type="presParOf" srcId="{0A34736A-539F-4D32-AD0C-FCDA0454AABD}" destId="{D24BE817-1309-4B2A-93C0-7CC53E2055C3}" srcOrd="1" destOrd="0" presId="urn:microsoft.com/office/officeart/2005/8/layout/hList7"/>
    <dgm:cxn modelId="{5D3E3B8C-873E-494C-A1B6-7978FA79E75E}" type="presParOf" srcId="{0A34736A-539F-4D32-AD0C-FCDA0454AABD}" destId="{84EBE354-3454-4BFA-987B-CB22ABCFEA80}" srcOrd="2" destOrd="0" presId="urn:microsoft.com/office/officeart/2005/8/layout/hList7"/>
    <dgm:cxn modelId="{CD988673-B2EF-440C-9CDF-EF9C04FBB5A6}" type="presParOf" srcId="{0A34736A-539F-4D32-AD0C-FCDA0454AABD}" destId="{EC312C7D-BB9D-478F-BEDC-5BBC6E19ED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012D-CE97-4BCA-B1EA-2F2C837F07C9}">
      <dsp:nvSpPr>
        <dsp:cNvPr id="0" name=""/>
        <dsp:cNvSpPr/>
      </dsp:nvSpPr>
      <dsp:spPr>
        <a:xfrm>
          <a:off x="-5743820" y="-879160"/>
          <a:ext cx="6838321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66C97-3619-445B-8C8C-AB230EA9A77A}">
      <dsp:nvSpPr>
        <dsp:cNvPr id="0" name=""/>
        <dsp:cNvSpPr/>
      </dsp:nvSpPr>
      <dsp:spPr>
        <a:xfrm>
          <a:off x="479044" y="188792"/>
          <a:ext cx="10615992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1. Выявление потерпевших от насилия со стороны интимного партнера</a:t>
          </a:r>
          <a:endParaRPr lang="ru-RU" sz="1400" b="1" kern="1200" dirty="0">
            <a:latin typeface="Times New Roman Tj" panose="02020603050405020304" pitchFamily="18" charset="-52"/>
          </a:endParaRPr>
        </a:p>
      </dsp:txBody>
      <dsp:txXfrm>
        <a:off x="479044" y="188792"/>
        <a:ext cx="10615992" cy="534822"/>
      </dsp:txXfrm>
    </dsp:sp>
    <dsp:sp modelId="{E97A2ABE-2FBA-463D-AC0E-84BD05E777F3}">
      <dsp:nvSpPr>
        <dsp:cNvPr id="0" name=""/>
        <dsp:cNvSpPr/>
      </dsp:nvSpPr>
      <dsp:spPr>
        <a:xfrm>
          <a:off x="73546" y="200660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A0734C-0855-443E-A1B6-A8D93CD29A0B}">
      <dsp:nvSpPr>
        <dsp:cNvPr id="0" name=""/>
        <dsp:cNvSpPr/>
      </dsp:nvSpPr>
      <dsp:spPr>
        <a:xfrm>
          <a:off x="847738" y="1069645"/>
          <a:ext cx="10176064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2. Помощь первого ряда </a:t>
          </a:r>
          <a:endParaRPr lang="ru-RU" sz="1400" b="1" kern="1200" dirty="0">
            <a:latin typeface="Times New Roman Tj" panose="02020603050405020304" pitchFamily="18" charset="-52"/>
          </a:endParaRPr>
        </a:p>
      </dsp:txBody>
      <dsp:txXfrm>
        <a:off x="847738" y="1069645"/>
        <a:ext cx="10176064" cy="534822"/>
      </dsp:txXfrm>
    </dsp:sp>
    <dsp:sp modelId="{DF16514B-9D00-4E59-8A03-89E056E6E19A}">
      <dsp:nvSpPr>
        <dsp:cNvPr id="0" name=""/>
        <dsp:cNvSpPr/>
      </dsp:nvSpPr>
      <dsp:spPr>
        <a:xfrm>
          <a:off x="507558" y="908168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A8E4DD-DC59-45D9-A2A0-DC9665340328}">
      <dsp:nvSpPr>
        <dsp:cNvPr id="0" name=""/>
        <dsp:cNvSpPr/>
      </dsp:nvSpPr>
      <dsp:spPr>
        <a:xfrm>
          <a:off x="1048906" y="1871777"/>
          <a:ext cx="9974896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 Tj" panose="02020603050405020304" pitchFamily="18" charset="-52"/>
            </a:rPr>
            <a:t>3. </a:t>
          </a:r>
          <a:r>
            <a:rPr lang="ru-RU" sz="1400" b="1" kern="1200" dirty="0"/>
            <a:t>Помощь при травмах и неотложная медицинская помощь </a:t>
          </a:r>
          <a:endParaRPr lang="ru-RU" sz="1400" b="1" kern="1200" dirty="0">
            <a:latin typeface="Times New Roman Tj" panose="02020603050405020304" pitchFamily="18" charset="-52"/>
          </a:endParaRPr>
        </a:p>
      </dsp:txBody>
      <dsp:txXfrm>
        <a:off x="1048906" y="1871777"/>
        <a:ext cx="9974896" cy="534822"/>
      </dsp:txXfrm>
    </dsp:sp>
    <dsp:sp modelId="{7359B0E0-FE6B-44BA-AAC0-3B0B439269C6}">
      <dsp:nvSpPr>
        <dsp:cNvPr id="0" name=""/>
        <dsp:cNvSpPr/>
      </dsp:nvSpPr>
      <dsp:spPr>
        <a:xfrm>
          <a:off x="714642" y="1804924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35F4F3-4324-4200-87D4-9E61DCA40F94}">
      <dsp:nvSpPr>
        <dsp:cNvPr id="0" name=""/>
        <dsp:cNvSpPr/>
      </dsp:nvSpPr>
      <dsp:spPr>
        <a:xfrm>
          <a:off x="1120140" y="2656351"/>
          <a:ext cx="9974896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4. Обследование и помощь при посягательствах сексуального характера </a:t>
          </a:r>
          <a:endParaRPr lang="ru-RU" sz="1400" b="1" kern="1200" dirty="0">
            <a:latin typeface="Times New Roman Tj" panose="02020603050405020304" pitchFamily="18" charset="-52"/>
          </a:endParaRPr>
        </a:p>
      </dsp:txBody>
      <dsp:txXfrm>
        <a:off x="1120140" y="2656351"/>
        <a:ext cx="9974896" cy="534822"/>
      </dsp:txXfrm>
    </dsp:sp>
    <dsp:sp modelId="{1F2C62CB-0355-4395-AAAB-EC545B88F061}">
      <dsp:nvSpPr>
        <dsp:cNvPr id="0" name=""/>
        <dsp:cNvSpPr/>
      </dsp:nvSpPr>
      <dsp:spPr>
        <a:xfrm>
          <a:off x="714642" y="2606548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242117-467D-466A-93C3-6A729AF95927}">
      <dsp:nvSpPr>
        <dsp:cNvPr id="0" name=""/>
        <dsp:cNvSpPr/>
      </dsp:nvSpPr>
      <dsp:spPr>
        <a:xfrm>
          <a:off x="918972" y="3615234"/>
          <a:ext cx="10176064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5. Обследование и помощь при посягательствах сексуального характера </a:t>
          </a:r>
          <a:endParaRPr lang="ru-RU" sz="1400" b="1" kern="1200" dirty="0">
            <a:latin typeface="Times New Roman Tj" panose="02020603050405020304" pitchFamily="18" charset="-52"/>
          </a:endParaRPr>
        </a:p>
      </dsp:txBody>
      <dsp:txXfrm>
        <a:off x="918972" y="3615234"/>
        <a:ext cx="10176064" cy="534822"/>
      </dsp:txXfrm>
    </dsp:sp>
    <dsp:sp modelId="{C14C7BEB-BAB4-4514-B00F-112A8B7AF918}">
      <dsp:nvSpPr>
        <dsp:cNvPr id="0" name=""/>
        <dsp:cNvSpPr/>
      </dsp:nvSpPr>
      <dsp:spPr>
        <a:xfrm>
          <a:off x="513474" y="3408680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48981C-3D45-46B1-A582-4E80999EBA79}">
      <dsp:nvSpPr>
        <dsp:cNvPr id="0" name=""/>
        <dsp:cNvSpPr/>
      </dsp:nvSpPr>
      <dsp:spPr>
        <a:xfrm>
          <a:off x="407810" y="4277665"/>
          <a:ext cx="10615992" cy="5348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451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6. Документация (судебно- медицинская</a:t>
          </a:r>
          <a:r>
            <a:rPr lang="ru-RU" sz="1050" kern="1200" dirty="0"/>
            <a:t>)</a:t>
          </a:r>
          <a:r>
            <a:rPr lang="ru-RU" sz="1800" kern="1200" dirty="0"/>
            <a:t> </a:t>
          </a:r>
          <a:endParaRPr lang="ru-RU" sz="1800" b="1" kern="1200" dirty="0">
            <a:latin typeface="Times New Roman Tj" panose="02020603050405020304" pitchFamily="18" charset="-52"/>
          </a:endParaRPr>
        </a:p>
      </dsp:txBody>
      <dsp:txXfrm>
        <a:off x="407810" y="4277665"/>
        <a:ext cx="10615992" cy="534822"/>
      </dsp:txXfrm>
    </dsp:sp>
    <dsp:sp modelId="{776FF93D-81F3-4BCE-8AD8-F00BB1C96A67}">
      <dsp:nvSpPr>
        <dsp:cNvPr id="0" name=""/>
        <dsp:cNvSpPr/>
      </dsp:nvSpPr>
      <dsp:spPr>
        <a:xfrm>
          <a:off x="73546" y="4210812"/>
          <a:ext cx="668528" cy="668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89B4-EBAD-487B-B016-CD47D62D2AC5}">
      <dsp:nvSpPr>
        <dsp:cNvPr id="0" name=""/>
        <dsp:cNvSpPr/>
      </dsp:nvSpPr>
      <dsp:spPr>
        <a:xfrm>
          <a:off x="-5812091" y="-890081"/>
          <a:ext cx="6923664" cy="69236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AF3AB-19F8-4225-B405-63AF409B5C35}">
      <dsp:nvSpPr>
        <dsp:cNvPr id="0" name=""/>
        <dsp:cNvSpPr/>
      </dsp:nvSpPr>
      <dsp:spPr>
        <a:xfrm>
          <a:off x="360816" y="233823"/>
          <a:ext cx="9628917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ysClr val="windowText" lastClr="000000"/>
              </a:solidFill>
            </a:rPr>
            <a:t>пре­дотвращение</a:t>
          </a:r>
          <a:endParaRPr lang="ru-RU" sz="2400" b="0" kern="1200">
            <a:solidFill>
              <a:sysClr val="windowText" lastClr="000000"/>
            </a:solidFill>
          </a:endParaRPr>
        </a:p>
      </dsp:txBody>
      <dsp:txXfrm>
        <a:off x="360816" y="233823"/>
        <a:ext cx="9628917" cy="467441"/>
      </dsp:txXfrm>
    </dsp:sp>
    <dsp:sp modelId="{213CCD90-A9AD-47E9-9FDD-BF379D706A27}">
      <dsp:nvSpPr>
        <dsp:cNvPr id="0" name=""/>
        <dsp:cNvSpPr/>
      </dsp:nvSpPr>
      <dsp:spPr>
        <a:xfrm>
          <a:off x="68665" y="175393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E93DB-757C-45E4-BEF8-1BE2ED8AB848}">
      <dsp:nvSpPr>
        <dsp:cNvPr id="0" name=""/>
        <dsp:cNvSpPr/>
      </dsp:nvSpPr>
      <dsp:spPr>
        <a:xfrm>
          <a:off x="784126" y="935396"/>
          <a:ext cx="9205607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первичный контакт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784126" y="935396"/>
        <a:ext cx="9205607" cy="467441"/>
      </dsp:txXfrm>
    </dsp:sp>
    <dsp:sp modelId="{54AB8AF9-85FF-4B5A-B756-60CD6CABF3BF}">
      <dsp:nvSpPr>
        <dsp:cNvPr id="0" name=""/>
        <dsp:cNvSpPr/>
      </dsp:nvSpPr>
      <dsp:spPr>
        <a:xfrm>
          <a:off x="491975" y="876966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B38E6-89E0-4CBD-8B84-A1C42FA0F503}">
      <dsp:nvSpPr>
        <dsp:cNvPr id="0" name=""/>
        <dsp:cNvSpPr/>
      </dsp:nvSpPr>
      <dsp:spPr>
        <a:xfrm>
          <a:off x="978139" y="1624877"/>
          <a:ext cx="8973635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расследование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978139" y="1624877"/>
        <a:ext cx="8973635" cy="467441"/>
      </dsp:txXfrm>
    </dsp:sp>
    <dsp:sp modelId="{73DCACF5-80AB-4A89-8841-3531CE3BF902}">
      <dsp:nvSpPr>
        <dsp:cNvPr id="0" name=""/>
        <dsp:cNvSpPr/>
      </dsp:nvSpPr>
      <dsp:spPr>
        <a:xfrm>
          <a:off x="723947" y="1578025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A29C-C0F6-4988-A31B-31A80FA4C020}">
      <dsp:nvSpPr>
        <dsp:cNvPr id="0" name=""/>
        <dsp:cNvSpPr/>
      </dsp:nvSpPr>
      <dsp:spPr>
        <a:xfrm>
          <a:off x="1021104" y="2304051"/>
          <a:ext cx="8899569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досудебные процессы/предварительные слуша­ния дела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1021104" y="2304051"/>
        <a:ext cx="8899569" cy="467441"/>
      </dsp:txXfrm>
    </dsp:sp>
    <dsp:sp modelId="{B082D65A-321A-4783-B634-EC277F13F6CF}">
      <dsp:nvSpPr>
        <dsp:cNvPr id="0" name=""/>
        <dsp:cNvSpPr/>
      </dsp:nvSpPr>
      <dsp:spPr>
        <a:xfrm>
          <a:off x="798014" y="2279599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12C7F-1BBF-4D62-B093-F2792414A7E5}">
      <dsp:nvSpPr>
        <dsp:cNvPr id="0" name=""/>
        <dsp:cNvSpPr/>
      </dsp:nvSpPr>
      <dsp:spPr>
        <a:xfrm>
          <a:off x="1016098" y="3039602"/>
          <a:ext cx="8973635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процесс судебного разбирательства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1016098" y="3039602"/>
        <a:ext cx="8973635" cy="467441"/>
      </dsp:txXfrm>
    </dsp:sp>
    <dsp:sp modelId="{02D86D12-7C6C-4D28-AA70-C11E84D7A565}">
      <dsp:nvSpPr>
        <dsp:cNvPr id="0" name=""/>
        <dsp:cNvSpPr/>
      </dsp:nvSpPr>
      <dsp:spPr>
        <a:xfrm>
          <a:off x="723947" y="2981172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84C94-DD54-4C5B-BCA1-50DC3C218A4B}">
      <dsp:nvSpPr>
        <dsp:cNvPr id="0" name=""/>
        <dsp:cNvSpPr/>
      </dsp:nvSpPr>
      <dsp:spPr>
        <a:xfrm>
          <a:off x="784126" y="3740661"/>
          <a:ext cx="9205607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привлечение виновных и компенсации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784126" y="3740661"/>
        <a:ext cx="9205607" cy="467441"/>
      </dsp:txXfrm>
    </dsp:sp>
    <dsp:sp modelId="{007C6CD4-08B6-4FC0-B606-82ECC739C945}">
      <dsp:nvSpPr>
        <dsp:cNvPr id="0" name=""/>
        <dsp:cNvSpPr/>
      </dsp:nvSpPr>
      <dsp:spPr>
        <a:xfrm>
          <a:off x="491975" y="3682231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F4EBD-45DA-4C3F-8934-0895514DC4FB}">
      <dsp:nvSpPr>
        <dsp:cNvPr id="0" name=""/>
        <dsp:cNvSpPr/>
      </dsp:nvSpPr>
      <dsp:spPr>
        <a:xfrm>
          <a:off x="360816" y="4442235"/>
          <a:ext cx="9628917" cy="4674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Text" lastClr="000000"/>
              </a:solidFill>
            </a:rPr>
            <a:t>после­судебные процессы</a:t>
          </a:r>
          <a:endParaRPr lang="ru-RU" sz="2400" kern="1200">
            <a:solidFill>
              <a:sysClr val="windowText" lastClr="000000"/>
            </a:solidFill>
          </a:endParaRPr>
        </a:p>
      </dsp:txBody>
      <dsp:txXfrm>
        <a:off x="360816" y="4442235"/>
        <a:ext cx="9628917" cy="467441"/>
      </dsp:txXfrm>
    </dsp:sp>
    <dsp:sp modelId="{9FBF3E20-9714-42E3-9772-B99E7207FD4F}">
      <dsp:nvSpPr>
        <dsp:cNvPr id="0" name=""/>
        <dsp:cNvSpPr/>
      </dsp:nvSpPr>
      <dsp:spPr>
        <a:xfrm>
          <a:off x="68665" y="4383805"/>
          <a:ext cx="584301" cy="58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AE7B-4A32-4174-B69C-29CB04FD51E2}">
      <dsp:nvSpPr>
        <dsp:cNvPr id="0" name=""/>
        <dsp:cNvSpPr/>
      </dsp:nvSpPr>
      <dsp:spPr>
        <a:xfrm>
          <a:off x="-6176360" y="-945580"/>
          <a:ext cx="7357325" cy="7357325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D5F07-4851-48C4-B974-568F3FFFBC3B}">
      <dsp:nvSpPr>
        <dsp:cNvPr id="0" name=""/>
        <dsp:cNvSpPr/>
      </dsp:nvSpPr>
      <dsp:spPr>
        <a:xfrm>
          <a:off x="383451" y="248491"/>
          <a:ext cx="9601975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Беседы воспитательного характера</a:t>
          </a:r>
        </a:p>
      </dsp:txBody>
      <dsp:txXfrm>
        <a:off x="383451" y="248491"/>
        <a:ext cx="9601975" cy="496765"/>
      </dsp:txXfrm>
    </dsp:sp>
    <dsp:sp modelId="{28E1DD19-A5C9-40FC-BAAE-4DA2404E7DB8}">
      <dsp:nvSpPr>
        <dsp:cNvPr id="0" name=""/>
        <dsp:cNvSpPr/>
      </dsp:nvSpPr>
      <dsp:spPr>
        <a:xfrm>
          <a:off x="72973" y="186396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14AEA-BBBD-4E7C-BFF3-D5904A53062D}">
      <dsp:nvSpPr>
        <dsp:cNvPr id="0" name=""/>
        <dsp:cNvSpPr/>
      </dsp:nvSpPr>
      <dsp:spPr>
        <a:xfrm>
          <a:off x="833316" y="994076"/>
          <a:ext cx="9152109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Доставление в ОВД лица, совершившего насилие в семье</a:t>
          </a:r>
        </a:p>
      </dsp:txBody>
      <dsp:txXfrm>
        <a:off x="833316" y="994076"/>
        <a:ext cx="9152109" cy="496765"/>
      </dsp:txXfrm>
    </dsp:sp>
    <dsp:sp modelId="{1E7D9484-3034-47AC-91F6-3F6559BD0879}">
      <dsp:nvSpPr>
        <dsp:cNvPr id="0" name=""/>
        <dsp:cNvSpPr/>
      </dsp:nvSpPr>
      <dsp:spPr>
        <a:xfrm>
          <a:off x="522838" y="931981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A7E50-4BE2-4791-A5C8-785EE55C7723}">
      <dsp:nvSpPr>
        <dsp:cNvPr id="0" name=""/>
        <dsp:cNvSpPr/>
      </dsp:nvSpPr>
      <dsp:spPr>
        <a:xfrm>
          <a:off x="1152814" y="1747465"/>
          <a:ext cx="8905585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Защитное предписание</a:t>
          </a:r>
        </a:p>
      </dsp:txBody>
      <dsp:txXfrm>
        <a:off x="1152814" y="1747465"/>
        <a:ext cx="8905585" cy="496765"/>
      </dsp:txXfrm>
    </dsp:sp>
    <dsp:sp modelId="{CC85850F-C707-4C97-9CBC-074E82997875}">
      <dsp:nvSpPr>
        <dsp:cNvPr id="0" name=""/>
        <dsp:cNvSpPr/>
      </dsp:nvSpPr>
      <dsp:spPr>
        <a:xfrm>
          <a:off x="769362" y="1677019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B1D38-561C-4CB3-8016-F12E102147D9}">
      <dsp:nvSpPr>
        <dsp:cNvPr id="0" name=""/>
        <dsp:cNvSpPr/>
      </dsp:nvSpPr>
      <dsp:spPr>
        <a:xfrm>
          <a:off x="1158553" y="2484699"/>
          <a:ext cx="8826873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Административное задержание</a:t>
          </a:r>
        </a:p>
      </dsp:txBody>
      <dsp:txXfrm>
        <a:off x="1158553" y="2484699"/>
        <a:ext cx="8826873" cy="496765"/>
      </dsp:txXfrm>
    </dsp:sp>
    <dsp:sp modelId="{9F9A23F5-FE48-46FA-ABBC-C8C9F1154071}">
      <dsp:nvSpPr>
        <dsp:cNvPr id="0" name=""/>
        <dsp:cNvSpPr/>
      </dsp:nvSpPr>
      <dsp:spPr>
        <a:xfrm>
          <a:off x="848075" y="2422604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AFB85-8E9E-4289-8565-CF0BF41FDFE5}">
      <dsp:nvSpPr>
        <dsp:cNvPr id="0" name=""/>
        <dsp:cNvSpPr/>
      </dsp:nvSpPr>
      <dsp:spPr>
        <a:xfrm>
          <a:off x="1079840" y="3230284"/>
          <a:ext cx="8905585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Осуществление мер, в том числе меры принуждения, имеющие медицинский характер</a:t>
          </a:r>
        </a:p>
      </dsp:txBody>
      <dsp:txXfrm>
        <a:off x="1079840" y="3230284"/>
        <a:ext cx="8905585" cy="496765"/>
      </dsp:txXfrm>
    </dsp:sp>
    <dsp:sp modelId="{6D33D6EA-3655-42F8-B2C8-2BF4CF5F9922}">
      <dsp:nvSpPr>
        <dsp:cNvPr id="0" name=""/>
        <dsp:cNvSpPr/>
      </dsp:nvSpPr>
      <dsp:spPr>
        <a:xfrm>
          <a:off x="769362" y="3168189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1AD10-7CE4-4348-AF3E-CDBBE6E93D66}">
      <dsp:nvSpPr>
        <dsp:cNvPr id="0" name=""/>
        <dsp:cNvSpPr/>
      </dsp:nvSpPr>
      <dsp:spPr>
        <a:xfrm>
          <a:off x="833316" y="3975323"/>
          <a:ext cx="9152109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Лишение родительских прав, отмена усыновления, опеки и попечительства</a:t>
          </a:r>
        </a:p>
      </dsp:txBody>
      <dsp:txXfrm>
        <a:off x="833316" y="3975323"/>
        <a:ext cx="9152109" cy="496765"/>
      </dsp:txXfrm>
    </dsp:sp>
    <dsp:sp modelId="{CCDE40D8-1DF9-448A-8C82-7071760552F0}">
      <dsp:nvSpPr>
        <dsp:cNvPr id="0" name=""/>
        <dsp:cNvSpPr/>
      </dsp:nvSpPr>
      <dsp:spPr>
        <a:xfrm>
          <a:off x="522838" y="3913227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3A9BD-A6B5-4DA8-9971-C5D88E675FD5}">
      <dsp:nvSpPr>
        <dsp:cNvPr id="0" name=""/>
        <dsp:cNvSpPr/>
      </dsp:nvSpPr>
      <dsp:spPr>
        <a:xfrm>
          <a:off x="310764" y="4719159"/>
          <a:ext cx="9601975" cy="49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Помещение потерпевшего в центры поддержки</a:t>
          </a:r>
        </a:p>
      </dsp:txBody>
      <dsp:txXfrm>
        <a:off x="310764" y="4719159"/>
        <a:ext cx="9601975" cy="496765"/>
      </dsp:txXfrm>
    </dsp:sp>
    <dsp:sp modelId="{34F4FB25-F345-475B-AD7B-6E0B0BDB2106}">
      <dsp:nvSpPr>
        <dsp:cNvPr id="0" name=""/>
        <dsp:cNvSpPr/>
      </dsp:nvSpPr>
      <dsp:spPr>
        <a:xfrm>
          <a:off x="72973" y="4658812"/>
          <a:ext cx="620956" cy="6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3453-8C0A-4306-81D9-6B72F073FD00}">
      <dsp:nvSpPr>
        <dsp:cNvPr id="0" name=""/>
        <dsp:cNvSpPr/>
      </dsp:nvSpPr>
      <dsp:spPr>
        <a:xfrm>
          <a:off x="0" y="0"/>
          <a:ext cx="2655591" cy="461803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</a:rPr>
            <a:t>Безопасность и защита</a:t>
          </a:r>
          <a:endParaRPr lang="ru-RU" sz="2000" kern="1200" dirty="0">
            <a:solidFill>
              <a:sysClr val="windowText" lastClr="0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ysClr val="windowText" lastClr="0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ysClr val="windowText" lastClr="000000"/>
            </a:solidFill>
          </a:endParaRPr>
        </a:p>
      </dsp:txBody>
      <dsp:txXfrm>
        <a:off x="0" y="1847214"/>
        <a:ext cx="2655591" cy="1847214"/>
      </dsp:txXfrm>
    </dsp:sp>
    <dsp:sp modelId="{E19A592C-4954-4080-AD44-D1FF03482001}">
      <dsp:nvSpPr>
        <dsp:cNvPr id="0" name=""/>
        <dsp:cNvSpPr/>
      </dsp:nvSpPr>
      <dsp:spPr>
        <a:xfrm>
          <a:off x="561426" y="277082"/>
          <a:ext cx="1537806" cy="153780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51A29-270C-4F2A-9EBA-8274EA3DBDB5}">
      <dsp:nvSpPr>
        <dsp:cNvPr id="0" name=""/>
        <dsp:cNvSpPr/>
      </dsp:nvSpPr>
      <dsp:spPr>
        <a:xfrm>
          <a:off x="2813264" y="0"/>
          <a:ext cx="2655591" cy="461803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</a:rPr>
            <a:t>Поддержка и помощь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ysClr val="windowText" lastClr="0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ysClr val="windowText" lastClr="000000"/>
            </a:solidFill>
          </a:endParaRPr>
        </a:p>
      </dsp:txBody>
      <dsp:txXfrm>
        <a:off x="2813264" y="1847214"/>
        <a:ext cx="2655591" cy="1847214"/>
      </dsp:txXfrm>
    </dsp:sp>
    <dsp:sp modelId="{4DC28105-BC36-4E2A-B0CF-B468135AC6B3}">
      <dsp:nvSpPr>
        <dsp:cNvPr id="0" name=""/>
        <dsp:cNvSpPr/>
      </dsp:nvSpPr>
      <dsp:spPr>
        <a:xfrm>
          <a:off x="3296685" y="277082"/>
          <a:ext cx="1537806" cy="15378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8299F-FE7A-4398-A9AA-A39688ED5C51}">
      <dsp:nvSpPr>
        <dsp:cNvPr id="0" name=""/>
        <dsp:cNvSpPr/>
      </dsp:nvSpPr>
      <dsp:spPr>
        <a:xfrm>
          <a:off x="5473052" y="0"/>
          <a:ext cx="2655591" cy="461803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</a:rPr>
            <a:t>Коммуникация и информация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ysClr val="windowText" lastClr="000000"/>
            </a:solidFill>
          </a:endParaRPr>
        </a:p>
      </dsp:txBody>
      <dsp:txXfrm>
        <a:off x="5473052" y="1847214"/>
        <a:ext cx="2655591" cy="1847214"/>
      </dsp:txXfrm>
    </dsp:sp>
    <dsp:sp modelId="{3F01C1ED-0480-48EA-9398-63556636F7DA}">
      <dsp:nvSpPr>
        <dsp:cNvPr id="0" name=""/>
        <dsp:cNvSpPr/>
      </dsp:nvSpPr>
      <dsp:spPr>
        <a:xfrm>
          <a:off x="6031945" y="277082"/>
          <a:ext cx="1537806" cy="15378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C8EA-415A-4300-B72E-C06626626071}">
      <dsp:nvSpPr>
        <dsp:cNvPr id="0" name=""/>
        <dsp:cNvSpPr/>
      </dsp:nvSpPr>
      <dsp:spPr>
        <a:xfrm>
          <a:off x="8210845" y="0"/>
          <a:ext cx="2655591" cy="461803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</a:rPr>
            <a:t>Координация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ysClr val="windowText" lastClr="0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ysClr val="windowText" lastClr="000000"/>
            </a:solidFill>
          </a:endParaRPr>
        </a:p>
      </dsp:txBody>
      <dsp:txXfrm>
        <a:off x="8210845" y="1847214"/>
        <a:ext cx="2655591" cy="1847214"/>
      </dsp:txXfrm>
    </dsp:sp>
    <dsp:sp modelId="{EC312C7D-BB9D-478F-BEDC-5BBC6E19ED43}">
      <dsp:nvSpPr>
        <dsp:cNvPr id="0" name=""/>
        <dsp:cNvSpPr/>
      </dsp:nvSpPr>
      <dsp:spPr>
        <a:xfrm>
          <a:off x="8767204" y="277082"/>
          <a:ext cx="1537806" cy="153780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CFF95-8D1F-4F37-BBBF-F627215F820D}">
      <dsp:nvSpPr>
        <dsp:cNvPr id="0" name=""/>
        <dsp:cNvSpPr/>
      </dsp:nvSpPr>
      <dsp:spPr>
        <a:xfrm>
          <a:off x="434657" y="3694429"/>
          <a:ext cx="9997122" cy="692705"/>
        </a:xfrm>
        <a:prstGeom prst="leftRightArrow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B9C7-00A8-4063-9DC1-04FC6003E52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CA96-6B76-4D09-B1CC-CE25C498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6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 по поддержке женщин, пострадавших от насилия </a:t>
            </a: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№10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692400" y="4289335"/>
            <a:ext cx="979163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МОДУЛЬ 3. Насилие в отношении женщин и девочек: причины и последствия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93577-00B4-4707-A313-81EC5AD4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Правовую базу оказания услуг по защите женщин от гендерного насилия и поддержке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3F958-F720-457B-96C9-DC803273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74020" cy="402336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ТР «О предупреждении насилия в семье», Уголовный кодекс РТ, </a:t>
            </a:r>
          </a:p>
          <a:p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Уголовно-процессуальный кодекс РТ, </a:t>
            </a:r>
          </a:p>
          <a:p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 Административных правонарушений РТ,</a:t>
            </a:r>
          </a:p>
          <a:p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ведомственные инструкции и др. </a:t>
            </a:r>
          </a:p>
          <a:p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атифицированные международные договора (Международный пакт о гражданских и политических правах, Международный  пакта об экономических, социальных и культурных правах, КЛДЖ и др.), </a:t>
            </a:r>
          </a:p>
          <a:p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ациональные программные документы</a:t>
            </a:r>
            <a:r>
              <a:rPr lang="ru-RU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51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AE29-673D-4D00-B635-985F9C77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Согласно статье 6 Закона РТ «О предупреждении насилия в семье» лица, пострадавшие от насилия в семье имеют право: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66006-5467-4684-AFF2-361C57E1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845734"/>
            <a:ext cx="11049000" cy="4377266"/>
          </a:xfrm>
        </p:spPr>
        <p:txBody>
          <a:bodyPr>
            <a:normAutofit fontScale="77500" lnSpcReduction="20000"/>
          </a:bodyPr>
          <a:lstStyle/>
          <a:p>
            <a:pPr marR="38100" indent="304800" algn="just">
              <a:lnSpc>
                <a:spcPct val="115000"/>
              </a:lnSpc>
            </a:pPr>
            <a:endParaRPr lang="ru-RU" sz="3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8100" indent="304800" algn="just">
              <a:lnSpc>
                <a:spcPct val="115000"/>
              </a:lnSpc>
            </a:pP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 получение медицинской, психологической, правовой и социальной помощи;</a:t>
            </a:r>
          </a:p>
          <a:p>
            <a:pPr marL="342900" marR="381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900"/>
              <a:buFont typeface="Symbol" panose="05050102010706020507" pitchFamily="18" charset="2"/>
              <a:buChar char="-"/>
              <a:tabLst>
                <a:tab pos="408305" algn="l"/>
              </a:tabLst>
            </a:pPr>
            <a:r>
              <a:rPr lang="ru-RU" sz="31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получение юридической консультации и иной информации о защите собственной безопасности;</a:t>
            </a:r>
          </a:p>
          <a:p>
            <a:pPr marL="342900" marR="381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900"/>
              <a:buFont typeface="Symbol" panose="05050102010706020507" pitchFamily="18" charset="2"/>
              <a:buChar char="-"/>
              <a:tabLst>
                <a:tab pos="402590" algn="l"/>
              </a:tabLst>
            </a:pPr>
            <a:r>
              <a:rPr lang="ru-RU" sz="31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обращение в органы общественной самодеятельности с целью общественного осуждения поведения лица, совершившего насилие в семьи;</a:t>
            </a:r>
          </a:p>
          <a:p>
            <a:pPr marL="342900" marR="3937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900"/>
              <a:buFont typeface="Symbol" panose="05050102010706020507" pitchFamily="18" charset="2"/>
              <a:buChar char="-"/>
              <a:tabLst>
                <a:tab pos="399415" algn="l"/>
              </a:tabLst>
            </a:pPr>
            <a:r>
              <a:rPr lang="ru-RU" sz="31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обращение в органы внутренних дел, прокуратуру или суд о привлечении к ответственности лица, совершившего насилие в семье. </a:t>
            </a:r>
          </a:p>
          <a:p>
            <a:pPr algn="just"/>
            <a:r>
              <a:rPr lang="ru-RU" sz="31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ewtonC"/>
              </a:rPr>
              <a:t> </a:t>
            </a:r>
            <a:endParaRPr lang="ru-RU" sz="31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8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AB48B-7D7A-473F-A5D2-F765A9BD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слуги в сфере здравоохранения для женщин и девочек, подвергшихся насилию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399E145-410F-49A7-93D5-CA666CA6D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43543"/>
              </p:ext>
            </p:extLst>
          </p:nvPr>
        </p:nvGraphicFramePr>
        <p:xfrm>
          <a:off x="-317" y="1142999"/>
          <a:ext cx="11095037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57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5EF04-BB05-4F36-93BD-FCF3CF23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Непрерывный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жертв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потерпевших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правоох­ранительными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органами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системой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правосудия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ADF0892-30B9-47E1-885E-3D460FCB3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70600"/>
              </p:ext>
            </p:extLst>
          </p:nvPr>
        </p:nvGraphicFramePr>
        <p:xfrm>
          <a:off x="1096963" y="1333501"/>
          <a:ext cx="100584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6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E2CBF-E4A0-4321-939C-886DD977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455965" cy="818628"/>
          </a:xfrm>
        </p:spPr>
        <p:txBody>
          <a:bodyPr>
            <a:normAutofit fontScale="90000"/>
          </a:bodyPr>
          <a:lstStyle/>
          <a:p>
            <a:r>
              <a:rPr lang="ru-RU" sz="32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 меры по предупреждению насилия в семье в РТ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E22D95C-E555-4E86-A949-A8E98BB48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758375"/>
              </p:ext>
            </p:extLst>
          </p:nvPr>
        </p:nvGraphicFramePr>
        <p:xfrm>
          <a:off x="1020417" y="1105232"/>
          <a:ext cx="10058400" cy="546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6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7C7BA-CDE6-4663-9E78-959C9011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доступа к услугам в рамках всей системы правосудия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40E850-E748-472C-90C5-1F2DA99EA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73025"/>
              </p:ext>
            </p:extLst>
          </p:nvPr>
        </p:nvGraphicFramePr>
        <p:xfrm>
          <a:off x="1096962" y="1846263"/>
          <a:ext cx="10866437" cy="461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78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33AE9-C385-485A-A8DA-5E08D69B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СОЦИАЛЬНЫЕ УСЛУГИ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F9A51-1F61-467F-AE81-5BEC8EA6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Информация в кризисных ситуациях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Консультирование в кризисных ситуациях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Телефонная служба помощи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Безопасное жилье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Материальная и финансовая помощь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Оформление, восстановление и замена документов, удостоверяющих личность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Правовая и правозащитная информация, консультирование и представление интересов, в том числе в многочисленных судебных инстанциях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Психосоциальная поддержка и консультирование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Поддержка, ориентированная на потребности женщин.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Услуги для детей, пострадавших от насилия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Информирование, просвещение и охват на уровне местных сообществ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Помощь с целью обеспечения экономической независимости, восстановления и обретения самостоятельности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85993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577</TotalTime>
  <Words>461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Symbol</vt:lpstr>
      <vt:lpstr>Times New Roman</vt:lpstr>
      <vt:lpstr>Times New Roman Tj</vt:lpstr>
      <vt:lpstr>Ретро</vt:lpstr>
      <vt:lpstr>Услуги по поддержке женщин, пострадавших от насилия  ПРЕЗЕНТАЦИЯ №10</vt:lpstr>
      <vt:lpstr>Правовую базу оказания услуг по защите женщин от гендерного насилия и поддержке</vt:lpstr>
      <vt:lpstr>Согласно статье 6 Закона РТ «О предупреждении насилия в семье» лица, пострадавшие от насилия в семье имеют право:</vt:lpstr>
      <vt:lpstr>Услуги в сфере здравоохранения для женщин и девочек, подвергшихся насилию </vt:lpstr>
      <vt:lpstr>Непрерывный процесс взаимодействия жертв и потерпевших с правоох­ранительными органами и системой правосудия </vt:lpstr>
      <vt:lpstr>Индивидуальные меры по предупреждению насилия в семье в РТ</vt:lpstr>
      <vt:lpstr>Обеспечение доступа к услугам в рамках всей системы правосудия </vt:lpstr>
      <vt:lpstr>СОЦИАЛЬНЫЕ УСЛУГИ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37</cp:revision>
  <dcterms:created xsi:type="dcterms:W3CDTF">2021-09-03T08:31:06Z</dcterms:created>
  <dcterms:modified xsi:type="dcterms:W3CDTF">2022-02-06T08:52:33Z</dcterms:modified>
</cp:coreProperties>
</file>