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E002-00CF-4A8D-A32C-FC245AEC6C1A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AFA8-AD89-47B4-9CD0-ED2B2DA7724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465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E002-00CF-4A8D-A32C-FC245AEC6C1A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AFA8-AD89-47B4-9CD0-ED2B2DA77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574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E002-00CF-4A8D-A32C-FC245AEC6C1A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AFA8-AD89-47B4-9CD0-ED2B2DA77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12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E002-00CF-4A8D-A32C-FC245AEC6C1A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AFA8-AD89-47B4-9CD0-ED2B2DA77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88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E002-00CF-4A8D-A32C-FC245AEC6C1A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AFA8-AD89-47B4-9CD0-ED2B2DA7724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994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E002-00CF-4A8D-A32C-FC245AEC6C1A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AFA8-AD89-47B4-9CD0-ED2B2DA77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675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E002-00CF-4A8D-A32C-FC245AEC6C1A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AFA8-AD89-47B4-9CD0-ED2B2DA77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53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E002-00CF-4A8D-A32C-FC245AEC6C1A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AFA8-AD89-47B4-9CD0-ED2B2DA77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23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E002-00CF-4A8D-A32C-FC245AEC6C1A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AFA8-AD89-47B4-9CD0-ED2B2DA77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30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8D9E002-00CF-4A8D-A32C-FC245AEC6C1A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2DAFA8-AD89-47B4-9CD0-ED2B2DA77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55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E002-00CF-4A8D-A32C-FC245AEC6C1A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AFA8-AD89-47B4-9CD0-ED2B2DA77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69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8D9E002-00CF-4A8D-A32C-FC245AEC6C1A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E2DAFA8-AD89-47B4-9CD0-ED2B2DA7724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7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956FC-6769-4D20-B66C-5F1F03356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226364"/>
            <a:ext cx="10058400" cy="209874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Формы работы с населением по предупреждению насилия в семье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ПРЕЗЕНТАЦИЯ №13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EA3EF7-AAD2-4E81-9916-3EBB18E697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СЕССИЯ 7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Местное сообщество и проблемы насилия в отношении женщин и девочек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962F1BFC-FDA3-4F9B-B2F1-8BFAF357FC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t="9735" r="36282" b="85616"/>
          <a:stretch/>
        </p:blipFill>
        <p:spPr bwMode="auto">
          <a:xfrm>
            <a:off x="1390815" y="757594"/>
            <a:ext cx="9236371" cy="12735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9129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CD680-D2E6-4B6F-B997-ED4BDED5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FranklinGothicBookC"/>
                <a:cs typeface="Times New Roman" panose="02020603050405020304" pitchFamily="18" charset="0"/>
              </a:rPr>
              <a:t>Обучение по принципу равный равному - </a:t>
            </a:r>
            <a:br>
              <a:rPr lang="ru-RU" sz="27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FranklinGothicBookC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722D94-0845-4876-85CC-ECAA9103B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FranklinGothicBookC"/>
                <a:cs typeface="Times New Roman" panose="02020603050405020304" pitchFamily="18" charset="0"/>
              </a:rPr>
              <a:t>это ограниченный по времени процесс, посредством которого хорошо подготовленные и мотивированные активисты из числа женщин, люди с инвалидностью  и молодые люди передают знания, формируют отношение и навыки среди людей, равных себе по возрасту, социальному статусу, или имеющих сходные интересы. Такое обучение может носить формальный либо неформальный характер.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1641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903A0-C746-4065-A08F-6F7B47A78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FranklinGothicBookC"/>
                <a:cs typeface="Times New Roman" panose="02020603050405020304" pitchFamily="18" charset="0"/>
              </a:rPr>
              <a:t>Обучение по принципу равный - равному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D4620E-9DBC-4484-8286-79B41E656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FranklinGothicBookC"/>
                <a:cs typeface="Times New Roman" panose="02020603050405020304" pitchFamily="18" charset="0"/>
              </a:rPr>
              <a:t>Обучение по принципу равный - равному можно проводить в небольших группах или индивидуально в различных условиях: непосредственно в кишлаках, в учебных заведениях, молодежных клубах, на рабочем месте, в чайхане, или в любых других местах, где женщины, мужчины или молодые люди часто бывают.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864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E71AB-9533-4AC8-9CB2-3A489DC12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Формы работы с населением по гендерному насилию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CA3F66-E246-4E7C-A644-1A47425F3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25663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ru-RU" sz="3600" dirty="0">
                <a:effectLst/>
                <a:latin typeface="Times New Roman" panose="02020603050405020304" pitchFamily="18" charset="0"/>
                <a:ea typeface="FranklinGothicBookC"/>
                <a:cs typeface="Times New Roman" panose="02020603050405020304" pitchFamily="18" charset="0"/>
              </a:rPr>
              <a:t>Семинары и тренинги с женщинами, старшеклассниками, людьми с инвалидностью с использованием интерактивных методов, например, дискуссии, мозговые штурмы, ролевые игры.</a:t>
            </a:r>
            <a:endParaRPr lang="ru-RU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ru-RU" sz="3600" dirty="0">
                <a:effectLst/>
                <a:latin typeface="Times New Roman" panose="02020603050405020304" pitchFamily="18" charset="0"/>
                <a:ea typeface="FranklinGothicBookC"/>
                <a:cs typeface="Times New Roman" panose="02020603050405020304" pitchFamily="18" charset="0"/>
              </a:rPr>
              <a:t>Тематические театральные постановки в местных сообществах, образовательных учреждениях, молодежных клубах и др. с последующим их обсуждением в группе.</a:t>
            </a:r>
            <a:endParaRPr lang="ru-RU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3600" dirty="0">
                <a:effectLst/>
                <a:latin typeface="Times New Roman" panose="02020603050405020304" pitchFamily="18" charset="0"/>
                <a:ea typeface="FranklinGothicBookC"/>
                <a:cs typeface="Times New Roman" panose="02020603050405020304" pitchFamily="18" charset="0"/>
              </a:rPr>
              <a:t>Неформальные беседы с женщинами, молодыми людьми  и другими уязвимыми группами в различных местах, где они могут найти дополнительную информацию и практическую помощь.</a:t>
            </a:r>
            <a:endParaRPr lang="ru-RU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599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CE082-A38C-4CDC-9A2B-2F4CB59DE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ПОДХОДЫ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770504-3C60-446E-9EA2-4D50ACC12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  <a:tabLst>
                <a:tab pos="48577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Ориентация разрабатываемых стратегий и информационных материалов не только на распространение знаний и информации в сфере гендерного равенства, но и воздействие на поведение населения в целом и целевых групп, в частности.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  <a:tabLst>
                <a:tab pos="48577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Более широкое использование культурно-приемлемого подхода на основе учета особенностей менталитета, традиций, взглядов населения и существующих стереотипов, использование образов и слов, близких и доступных для населения целевых регионов.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  <a:tabLst>
                <a:tab pos="48577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различных языков общения в зависимости от проживающего населения в регионе.    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  <a:tabLst>
                <a:tab pos="48577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Тесное взаимодействие и сотрудничество со всеми заинтересованными структурами: министерствами и ведомствами, местными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хукуматами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джамоатами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религиозными, общественными организациями,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махаллинскими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комитетами и партнерами из числа международных организаций.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785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2EE8E-0FE5-465F-9760-26AD7DCFC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ИНФОРМАЦИОННЫЕ МАТЕРИАЛЫ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82C60F-8F13-4E96-A59F-D795137D7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buFont typeface="Wingdings" panose="05000000000000000000" pitchFamily="2" charset="2"/>
              <a:buChar char=""/>
            </a:pP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Полезность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Лаконичность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Доступность языка изложения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Наглядность 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68389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Ретро</Template>
  <TotalTime>37</TotalTime>
  <Words>343</Words>
  <Application>Microsoft Office PowerPoint</Application>
  <PresentationFormat>Широкоэкранный</PresentationFormat>
  <Paragraphs>21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Calibri</vt:lpstr>
      <vt:lpstr>Calibri Light</vt:lpstr>
      <vt:lpstr>Times New Roman</vt:lpstr>
      <vt:lpstr>Wingdings</vt:lpstr>
      <vt:lpstr>Ретро</vt:lpstr>
      <vt:lpstr>Формы работы с населением по предупреждению насилия в семье ПРЕЗЕНТАЦИЯ №13</vt:lpstr>
      <vt:lpstr>Обучение по принципу равный равному -  </vt:lpstr>
      <vt:lpstr>Обучение по принципу равный - равному</vt:lpstr>
      <vt:lpstr>Формы работы с населением по гендерному насилию</vt:lpstr>
      <vt:lpstr>ПОДХОДЫ </vt:lpstr>
      <vt:lpstr>ИНФОРМАЦИОННЫЕ МАТЕРИАЛЫ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работы с населением по предупреждению насилия в семье ПРЕЗЕНТАЦИЯ №13</dc:title>
  <dc:creator>Татьяна Ник</dc:creator>
  <cp:lastModifiedBy>Татьяна Ник</cp:lastModifiedBy>
  <cp:revision>1</cp:revision>
  <dcterms:created xsi:type="dcterms:W3CDTF">2022-02-06T08:01:44Z</dcterms:created>
  <dcterms:modified xsi:type="dcterms:W3CDTF">2022-02-06T08:39:32Z</dcterms:modified>
</cp:coreProperties>
</file>