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5" r:id="rId2"/>
    <p:sldId id="261" r:id="rId3"/>
    <p:sldId id="289" r:id="rId4"/>
    <p:sldId id="290" r:id="rId5"/>
    <p:sldId id="280" r:id="rId6"/>
    <p:sldId id="262" r:id="rId7"/>
    <p:sldId id="275" r:id="rId8"/>
    <p:sldId id="277" r:id="rId9"/>
    <p:sldId id="283" r:id="rId10"/>
    <p:sldId id="291" r:id="rId11"/>
    <p:sldId id="284" r:id="rId12"/>
    <p:sldId id="317" r:id="rId13"/>
    <p:sldId id="315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7.png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3CE3A-65A6-407A-997B-B98F07828A3B}" type="doc">
      <dgm:prSet loTypeId="urn:microsoft.com/office/officeart/2005/8/layout/pyramid2" loCatId="list" qsTypeId="urn:microsoft.com/office/officeart/2005/8/quickstyle/simple3" qsCatId="simple" csTypeId="urn:microsoft.com/office/officeart/2005/8/colors/colorful2" csCatId="colorful" phldr="1"/>
      <dgm:spPr/>
    </dgm:pt>
    <dgm:pt modelId="{F540A1A4-720A-4D69-A8B6-9C0F65E6764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Не только отдельная 5 ЦУР, </a:t>
          </a:r>
        </a:p>
        <a:p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но и гендерные задачи еще в 11 целях</a:t>
          </a:r>
        </a:p>
      </dgm:t>
    </dgm:pt>
    <dgm:pt modelId="{BE3E09A9-04CE-4E58-81A7-85AE146A4677}" type="parTrans" cxnId="{ABBA6E8F-42A0-4863-B4B9-442AABDF0F5D}">
      <dgm:prSet/>
      <dgm:spPr/>
      <dgm:t>
        <a:bodyPr/>
        <a:lstStyle/>
        <a:p>
          <a:endParaRPr lang="ru-RU"/>
        </a:p>
      </dgm:t>
    </dgm:pt>
    <dgm:pt modelId="{794417CB-8991-4098-BE0D-9CAAFE663415}" type="sibTrans" cxnId="{ABBA6E8F-42A0-4863-B4B9-442AABDF0F5D}">
      <dgm:prSet/>
      <dgm:spPr/>
      <dgm:t>
        <a:bodyPr/>
        <a:lstStyle/>
        <a:p>
          <a:endParaRPr lang="ru-RU"/>
        </a:p>
      </dgm:t>
    </dgm:pt>
    <dgm:pt modelId="{1619916A-4133-4C5A-BAD5-5103A1BAC0DD}">
      <dgm:prSet phldrT="[Текст]" custT="1"/>
      <dgm:spPr/>
      <dgm:t>
        <a:bodyPr/>
        <a:lstStyle/>
        <a:p>
          <a:pPr algn="ctr"/>
          <a:r>
            <a:rPr lang="ru-RU" sz="1400" b="1" dirty="0"/>
            <a:t>Приоритетные направления преобразующей цели:</a:t>
          </a:r>
        </a:p>
        <a:p>
          <a:pPr algn="just"/>
          <a:r>
            <a:rPr lang="ru-RU" sz="1400" b="1" dirty="0"/>
            <a:t>             1.Расширение доступа к ресурсам</a:t>
          </a:r>
        </a:p>
        <a:p>
          <a:pPr algn="just"/>
          <a:r>
            <a:rPr lang="ru-RU" sz="1400" b="1" dirty="0"/>
            <a:t>             2. Вовлечение женщин в процессы принятия решений</a:t>
          </a:r>
        </a:p>
        <a:p>
          <a:pPr algn="just"/>
          <a:r>
            <a:rPr lang="ru-RU" sz="1400" b="1" dirty="0"/>
            <a:t>             3. Свобода от гендерного насилия </a:t>
          </a:r>
          <a:endParaRPr lang="ru-RU" sz="1400" dirty="0"/>
        </a:p>
      </dgm:t>
    </dgm:pt>
    <dgm:pt modelId="{2B6111A9-6960-41B1-A103-85101718894D}" type="parTrans" cxnId="{70651D1D-7914-4534-AFAB-456588A9E191}">
      <dgm:prSet/>
      <dgm:spPr/>
      <dgm:t>
        <a:bodyPr/>
        <a:lstStyle/>
        <a:p>
          <a:endParaRPr lang="ru-RU"/>
        </a:p>
      </dgm:t>
    </dgm:pt>
    <dgm:pt modelId="{611F3BB9-8CBA-4E9A-A634-538C84F55E99}" type="sibTrans" cxnId="{70651D1D-7914-4534-AFAB-456588A9E191}">
      <dgm:prSet/>
      <dgm:spPr/>
      <dgm:t>
        <a:bodyPr/>
        <a:lstStyle/>
        <a:p>
          <a:endParaRPr lang="ru-RU"/>
        </a:p>
      </dgm:t>
    </dgm:pt>
    <dgm:pt modelId="{B423F9D5-B7FD-4FC2-A6EB-B52FE7B2012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Использование  комплекса законодательных, финансовых и институциональных механизмов</a:t>
          </a:r>
        </a:p>
      </dgm:t>
    </dgm:pt>
    <dgm:pt modelId="{C624C048-3849-4F6B-8856-2C27379E2A4B}" type="parTrans" cxnId="{B658E37D-A8A1-4D54-907D-FC0B7AF6E065}">
      <dgm:prSet/>
      <dgm:spPr/>
      <dgm:t>
        <a:bodyPr/>
        <a:lstStyle/>
        <a:p>
          <a:endParaRPr lang="ru-RU"/>
        </a:p>
      </dgm:t>
    </dgm:pt>
    <dgm:pt modelId="{8579FF72-8FAE-47D5-98E3-02A5090EDC68}" type="sibTrans" cxnId="{B658E37D-A8A1-4D54-907D-FC0B7AF6E065}">
      <dgm:prSet/>
      <dgm:spPr/>
      <dgm:t>
        <a:bodyPr/>
        <a:lstStyle/>
        <a:p>
          <a:endParaRPr lang="ru-RU"/>
        </a:p>
      </dgm:t>
    </dgm:pt>
    <dgm:pt modelId="{B69EFC3A-BF4A-4174-8295-106046D48392}">
      <dgm:prSet custT="1"/>
      <dgm:spPr/>
      <dgm:t>
        <a:bodyPr/>
        <a:lstStyle/>
        <a:p>
          <a:r>
            <a:rPr lang="ru-RU" sz="1600" b="1" dirty="0"/>
            <a:t>Фокус на задачах и мерах по устранению структурных причин дискриминации по гендерному признаку </a:t>
          </a:r>
        </a:p>
      </dgm:t>
    </dgm:pt>
    <dgm:pt modelId="{CC4808B2-B597-4FE6-A1CE-A03E94D9598E}" type="parTrans" cxnId="{2E03F71D-852D-415A-A68E-225ECD3C3477}">
      <dgm:prSet/>
      <dgm:spPr/>
      <dgm:t>
        <a:bodyPr/>
        <a:lstStyle/>
        <a:p>
          <a:endParaRPr lang="ru-RU"/>
        </a:p>
      </dgm:t>
    </dgm:pt>
    <dgm:pt modelId="{D5FEE162-CF06-4E4D-A891-2FD0CB47430E}" type="sibTrans" cxnId="{2E03F71D-852D-415A-A68E-225ECD3C3477}">
      <dgm:prSet/>
      <dgm:spPr/>
      <dgm:t>
        <a:bodyPr/>
        <a:lstStyle/>
        <a:p>
          <a:endParaRPr lang="ru-RU"/>
        </a:p>
      </dgm:t>
    </dgm:pt>
    <dgm:pt modelId="{CCA8EF64-0EF6-471B-B545-F3242989F6FA}" type="pres">
      <dgm:prSet presAssocID="{6213CE3A-65A6-407A-997B-B98F07828A3B}" presName="compositeShape" presStyleCnt="0">
        <dgm:presLayoutVars>
          <dgm:dir/>
          <dgm:resizeHandles/>
        </dgm:presLayoutVars>
      </dgm:prSet>
      <dgm:spPr/>
    </dgm:pt>
    <dgm:pt modelId="{05E0A088-CC91-4D6D-BCFE-9A08AFF67F7B}" type="pres">
      <dgm:prSet presAssocID="{6213CE3A-65A6-407A-997B-B98F07828A3B}" presName="pyramid" presStyleLbl="node1" presStyleIdx="0" presStyleCnt="1" custLinFactNeighborX="-1299"/>
      <dgm:spPr/>
    </dgm:pt>
    <dgm:pt modelId="{534BFDBE-A8CC-4F51-BFE5-73B7A2ADAF15}" type="pres">
      <dgm:prSet presAssocID="{6213CE3A-65A6-407A-997B-B98F07828A3B}" presName="theList" presStyleCnt="0"/>
      <dgm:spPr/>
    </dgm:pt>
    <dgm:pt modelId="{2C01ACC5-FE48-4C00-AB08-100C0C3A0A62}" type="pres">
      <dgm:prSet presAssocID="{B69EFC3A-BF4A-4174-8295-106046D48392}" presName="aNode" presStyleLbl="fgAcc1" presStyleIdx="0" presStyleCnt="4" custScaleX="162011" custScaleY="124102">
        <dgm:presLayoutVars>
          <dgm:bulletEnabled val="1"/>
        </dgm:presLayoutVars>
      </dgm:prSet>
      <dgm:spPr/>
    </dgm:pt>
    <dgm:pt modelId="{15645D7A-2301-445A-BBF0-88C8F69FAA23}" type="pres">
      <dgm:prSet presAssocID="{B69EFC3A-BF4A-4174-8295-106046D48392}" presName="aSpace" presStyleCnt="0"/>
      <dgm:spPr/>
    </dgm:pt>
    <dgm:pt modelId="{107D0A21-EE47-45B8-B041-30DEADE01868}" type="pres">
      <dgm:prSet presAssocID="{F540A1A4-720A-4D69-A8B6-9C0F65E67644}" presName="aNode" presStyleLbl="fgAcc1" presStyleIdx="1" presStyleCnt="4" custScaleX="164283" custLinFactNeighborX="-313" custLinFactNeighborY="5437">
        <dgm:presLayoutVars>
          <dgm:bulletEnabled val="1"/>
        </dgm:presLayoutVars>
      </dgm:prSet>
      <dgm:spPr/>
    </dgm:pt>
    <dgm:pt modelId="{0772B657-E9FD-4DB6-B510-A56FB10DDFC6}" type="pres">
      <dgm:prSet presAssocID="{F540A1A4-720A-4D69-A8B6-9C0F65E67644}" presName="aSpace" presStyleCnt="0"/>
      <dgm:spPr/>
    </dgm:pt>
    <dgm:pt modelId="{E8ED1B4B-4860-4699-BB0B-C5ECE8DDC375}" type="pres">
      <dgm:prSet presAssocID="{1619916A-4133-4C5A-BAD5-5103A1BAC0DD}" presName="aNode" presStyleLbl="fgAcc1" presStyleIdx="2" presStyleCnt="4" custScaleX="169564" custScaleY="177592">
        <dgm:presLayoutVars>
          <dgm:bulletEnabled val="1"/>
        </dgm:presLayoutVars>
      </dgm:prSet>
      <dgm:spPr/>
    </dgm:pt>
    <dgm:pt modelId="{D198958F-FD0F-4417-B054-C4B992FD5C8E}" type="pres">
      <dgm:prSet presAssocID="{1619916A-4133-4C5A-BAD5-5103A1BAC0DD}" presName="aSpace" presStyleCnt="0"/>
      <dgm:spPr/>
    </dgm:pt>
    <dgm:pt modelId="{76650B85-56DA-47D0-9E33-B660A0DEA169}" type="pres">
      <dgm:prSet presAssocID="{B423F9D5-B7FD-4FC2-A6EB-B52FE7B2012E}" presName="aNode" presStyleLbl="fgAcc1" presStyleIdx="3" presStyleCnt="4" custScaleX="174426" custScaleY="128907" custLinFactNeighborX="-3180" custLinFactNeighborY="38894">
        <dgm:presLayoutVars>
          <dgm:bulletEnabled val="1"/>
        </dgm:presLayoutVars>
      </dgm:prSet>
      <dgm:spPr/>
    </dgm:pt>
    <dgm:pt modelId="{F77FCC10-68E0-48EB-8A0B-1EFC18EA2062}" type="pres">
      <dgm:prSet presAssocID="{B423F9D5-B7FD-4FC2-A6EB-B52FE7B2012E}" presName="aSpace" presStyleCnt="0"/>
      <dgm:spPr/>
    </dgm:pt>
  </dgm:ptLst>
  <dgm:cxnLst>
    <dgm:cxn modelId="{963A5F16-F5DE-4950-842A-3D52A543B971}" type="presOf" srcId="{B423F9D5-B7FD-4FC2-A6EB-B52FE7B2012E}" destId="{76650B85-56DA-47D0-9E33-B660A0DEA169}" srcOrd="0" destOrd="0" presId="urn:microsoft.com/office/officeart/2005/8/layout/pyramid2"/>
    <dgm:cxn modelId="{70651D1D-7914-4534-AFAB-456588A9E191}" srcId="{6213CE3A-65A6-407A-997B-B98F07828A3B}" destId="{1619916A-4133-4C5A-BAD5-5103A1BAC0DD}" srcOrd="2" destOrd="0" parTransId="{2B6111A9-6960-41B1-A103-85101718894D}" sibTransId="{611F3BB9-8CBA-4E9A-A634-538C84F55E99}"/>
    <dgm:cxn modelId="{2E03F71D-852D-415A-A68E-225ECD3C3477}" srcId="{6213CE3A-65A6-407A-997B-B98F07828A3B}" destId="{B69EFC3A-BF4A-4174-8295-106046D48392}" srcOrd="0" destOrd="0" parTransId="{CC4808B2-B597-4FE6-A1CE-A03E94D9598E}" sibTransId="{D5FEE162-CF06-4E4D-A891-2FD0CB47430E}"/>
    <dgm:cxn modelId="{44FA7762-0518-48E2-AA58-BC50D71B5AA5}" type="presOf" srcId="{F540A1A4-720A-4D69-A8B6-9C0F65E67644}" destId="{107D0A21-EE47-45B8-B041-30DEADE01868}" srcOrd="0" destOrd="0" presId="urn:microsoft.com/office/officeart/2005/8/layout/pyramid2"/>
    <dgm:cxn modelId="{7F646952-7056-4359-92E5-7B8F404E7A08}" type="presOf" srcId="{B69EFC3A-BF4A-4174-8295-106046D48392}" destId="{2C01ACC5-FE48-4C00-AB08-100C0C3A0A62}" srcOrd="0" destOrd="0" presId="urn:microsoft.com/office/officeart/2005/8/layout/pyramid2"/>
    <dgm:cxn modelId="{B658E37D-A8A1-4D54-907D-FC0B7AF6E065}" srcId="{6213CE3A-65A6-407A-997B-B98F07828A3B}" destId="{B423F9D5-B7FD-4FC2-A6EB-B52FE7B2012E}" srcOrd="3" destOrd="0" parTransId="{C624C048-3849-4F6B-8856-2C27379E2A4B}" sibTransId="{8579FF72-8FAE-47D5-98E3-02A5090EDC68}"/>
    <dgm:cxn modelId="{ABBA6E8F-42A0-4863-B4B9-442AABDF0F5D}" srcId="{6213CE3A-65A6-407A-997B-B98F07828A3B}" destId="{F540A1A4-720A-4D69-A8B6-9C0F65E67644}" srcOrd="1" destOrd="0" parTransId="{BE3E09A9-04CE-4E58-81A7-85AE146A4677}" sibTransId="{794417CB-8991-4098-BE0D-9CAAFE663415}"/>
    <dgm:cxn modelId="{4197B192-4E0E-4381-8A5F-7640C86D04C4}" type="presOf" srcId="{1619916A-4133-4C5A-BAD5-5103A1BAC0DD}" destId="{E8ED1B4B-4860-4699-BB0B-C5ECE8DDC375}" srcOrd="0" destOrd="0" presId="urn:microsoft.com/office/officeart/2005/8/layout/pyramid2"/>
    <dgm:cxn modelId="{63ABB3DD-8551-48DD-ABC0-A46EACFC51DD}" type="presOf" srcId="{6213CE3A-65A6-407A-997B-B98F07828A3B}" destId="{CCA8EF64-0EF6-471B-B545-F3242989F6FA}" srcOrd="0" destOrd="0" presId="urn:microsoft.com/office/officeart/2005/8/layout/pyramid2"/>
    <dgm:cxn modelId="{5736CCC7-0AF0-4D1A-93D7-8B5F5FECD77D}" type="presParOf" srcId="{CCA8EF64-0EF6-471B-B545-F3242989F6FA}" destId="{05E0A088-CC91-4D6D-BCFE-9A08AFF67F7B}" srcOrd="0" destOrd="0" presId="urn:microsoft.com/office/officeart/2005/8/layout/pyramid2"/>
    <dgm:cxn modelId="{F62C3F68-9CEC-4439-A939-D2207972B9D5}" type="presParOf" srcId="{CCA8EF64-0EF6-471B-B545-F3242989F6FA}" destId="{534BFDBE-A8CC-4F51-BFE5-73B7A2ADAF15}" srcOrd="1" destOrd="0" presId="urn:microsoft.com/office/officeart/2005/8/layout/pyramid2"/>
    <dgm:cxn modelId="{4CA820F0-C938-4C13-98AE-BFC89C4172A4}" type="presParOf" srcId="{534BFDBE-A8CC-4F51-BFE5-73B7A2ADAF15}" destId="{2C01ACC5-FE48-4C00-AB08-100C0C3A0A62}" srcOrd="0" destOrd="0" presId="urn:microsoft.com/office/officeart/2005/8/layout/pyramid2"/>
    <dgm:cxn modelId="{73D7CB5D-078E-48B6-AC33-30F728B09860}" type="presParOf" srcId="{534BFDBE-A8CC-4F51-BFE5-73B7A2ADAF15}" destId="{15645D7A-2301-445A-BBF0-88C8F69FAA23}" srcOrd="1" destOrd="0" presId="urn:microsoft.com/office/officeart/2005/8/layout/pyramid2"/>
    <dgm:cxn modelId="{BABDC0B8-5E51-4519-A0FD-AF7211093F4E}" type="presParOf" srcId="{534BFDBE-A8CC-4F51-BFE5-73B7A2ADAF15}" destId="{107D0A21-EE47-45B8-B041-30DEADE01868}" srcOrd="2" destOrd="0" presId="urn:microsoft.com/office/officeart/2005/8/layout/pyramid2"/>
    <dgm:cxn modelId="{618CB6D7-7027-4D06-9EE3-15FE5899386D}" type="presParOf" srcId="{534BFDBE-A8CC-4F51-BFE5-73B7A2ADAF15}" destId="{0772B657-E9FD-4DB6-B510-A56FB10DDFC6}" srcOrd="3" destOrd="0" presId="urn:microsoft.com/office/officeart/2005/8/layout/pyramid2"/>
    <dgm:cxn modelId="{5FD362B3-C629-4BB7-A5F9-77EE779F3C88}" type="presParOf" srcId="{534BFDBE-A8CC-4F51-BFE5-73B7A2ADAF15}" destId="{E8ED1B4B-4860-4699-BB0B-C5ECE8DDC375}" srcOrd="4" destOrd="0" presId="urn:microsoft.com/office/officeart/2005/8/layout/pyramid2"/>
    <dgm:cxn modelId="{80DF7BB3-5BA8-4F66-A3D9-8CBBBEF1D65A}" type="presParOf" srcId="{534BFDBE-A8CC-4F51-BFE5-73B7A2ADAF15}" destId="{D198958F-FD0F-4417-B054-C4B992FD5C8E}" srcOrd="5" destOrd="0" presId="urn:microsoft.com/office/officeart/2005/8/layout/pyramid2"/>
    <dgm:cxn modelId="{34396429-1FA7-4615-BF28-23E4DB2AB66E}" type="presParOf" srcId="{534BFDBE-A8CC-4F51-BFE5-73B7A2ADAF15}" destId="{76650B85-56DA-47D0-9E33-B660A0DEA169}" srcOrd="6" destOrd="0" presId="urn:microsoft.com/office/officeart/2005/8/layout/pyramid2"/>
    <dgm:cxn modelId="{9FA1D399-DF2F-4C3D-A939-42231982AB23}" type="presParOf" srcId="{534BFDBE-A8CC-4F51-BFE5-73B7A2ADAF15}" destId="{F77FCC10-68E0-48EB-8A0B-1EFC18EA206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8D0D5-D656-4F30-AEB2-20692C4223F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0F6903-AB80-4CF2-AE33-1C464FAE8E0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br>
            <a:rPr lang="ru-RU" dirty="0"/>
          </a:br>
          <a:endParaRPr lang="ru-RU" b="1" dirty="0">
            <a:solidFill>
              <a:sysClr val="windowText" lastClr="000000"/>
            </a:solidFill>
          </a:endParaRPr>
        </a:p>
      </dgm:t>
    </dgm:pt>
    <dgm:pt modelId="{65CD5252-1365-430B-8503-E589BAF6F371}" type="parTrans" cxnId="{FA334EAF-EC96-4D49-94A2-32F37199A5AE}">
      <dgm:prSet/>
      <dgm:spPr/>
      <dgm:t>
        <a:bodyPr/>
        <a:lstStyle/>
        <a:p>
          <a:endParaRPr lang="ru-RU"/>
        </a:p>
      </dgm:t>
    </dgm:pt>
    <dgm:pt modelId="{0A31C817-A477-41CB-870A-9DA9D81DE62B}" type="sibTrans" cxnId="{FA334EAF-EC96-4D49-94A2-32F37199A5AE}">
      <dgm:prSet/>
      <dgm:spPr/>
      <dgm:t>
        <a:bodyPr/>
        <a:lstStyle/>
        <a:p>
          <a:endParaRPr lang="ru-RU"/>
        </a:p>
      </dgm:t>
    </dgm:pt>
    <dgm:pt modelId="{341B92F0-5748-4717-89CB-F513E3B3134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4D7285-1CCD-4231-BF81-1752FB06BB48}" type="parTrans" cxnId="{B3CC08A6-3F14-451B-A7FA-4DE97A1F7741}">
      <dgm:prSet/>
      <dgm:spPr/>
      <dgm:t>
        <a:bodyPr/>
        <a:lstStyle/>
        <a:p>
          <a:endParaRPr lang="ru-RU"/>
        </a:p>
      </dgm:t>
    </dgm:pt>
    <dgm:pt modelId="{4E5926EA-EE21-4080-A3DF-00C4840FEEA2}" type="sibTrans" cxnId="{B3CC08A6-3F14-451B-A7FA-4DE97A1F7741}">
      <dgm:prSet/>
      <dgm:spPr/>
      <dgm:t>
        <a:bodyPr/>
        <a:lstStyle/>
        <a:p>
          <a:endParaRPr lang="ru-RU"/>
        </a:p>
      </dgm:t>
    </dgm:pt>
    <dgm:pt modelId="{8A6D93EF-7D84-41D0-8818-8F05B6F1414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596CB4D-97A6-44E9-862C-998DB51881B8}" type="parTrans" cxnId="{2482A1CD-D581-4E4D-8C19-FD8167976EB9}">
      <dgm:prSet/>
      <dgm:spPr/>
      <dgm:t>
        <a:bodyPr/>
        <a:lstStyle/>
        <a:p>
          <a:endParaRPr lang="ru-RU"/>
        </a:p>
      </dgm:t>
    </dgm:pt>
    <dgm:pt modelId="{4DB3B321-CF26-41B9-8ACB-76698F8259CF}" type="sibTrans" cxnId="{2482A1CD-D581-4E4D-8C19-FD8167976EB9}">
      <dgm:prSet/>
      <dgm:spPr/>
      <dgm:t>
        <a:bodyPr/>
        <a:lstStyle/>
        <a:p>
          <a:endParaRPr lang="ru-RU"/>
        </a:p>
      </dgm:t>
    </dgm:pt>
    <dgm:pt modelId="{6C21B8FF-2799-4242-979C-CAF164A2BA2F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A1C15BD-BF7A-407E-BF75-A1321E1657B1}" type="parTrans" cxnId="{4CC9121C-EA6A-4C96-ABE4-71A850ACC888}">
      <dgm:prSet/>
      <dgm:spPr/>
      <dgm:t>
        <a:bodyPr/>
        <a:lstStyle/>
        <a:p>
          <a:endParaRPr lang="ru-RU"/>
        </a:p>
      </dgm:t>
    </dgm:pt>
    <dgm:pt modelId="{BC6C2491-6BC6-49E8-9DEE-253928D6031A}" type="sibTrans" cxnId="{4CC9121C-EA6A-4C96-ABE4-71A850ACC888}">
      <dgm:prSet/>
      <dgm:spPr/>
      <dgm:t>
        <a:bodyPr/>
        <a:lstStyle/>
        <a:p>
          <a:endParaRPr lang="ru-RU"/>
        </a:p>
      </dgm:t>
    </dgm:pt>
    <dgm:pt modelId="{E5337F35-13F3-4C90-AF7C-C6B39922860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1A12625-D883-4904-ACAF-77046CF5F447}" type="parTrans" cxnId="{792E1DA8-1765-4492-B24E-E14C4B80D8A4}">
      <dgm:prSet/>
      <dgm:spPr/>
      <dgm:t>
        <a:bodyPr/>
        <a:lstStyle/>
        <a:p>
          <a:endParaRPr lang="ru-RU"/>
        </a:p>
      </dgm:t>
    </dgm:pt>
    <dgm:pt modelId="{173E24EB-A17B-4A0F-B118-20D2EE091193}" type="sibTrans" cxnId="{792E1DA8-1765-4492-B24E-E14C4B80D8A4}">
      <dgm:prSet/>
      <dgm:spPr/>
      <dgm:t>
        <a:bodyPr/>
        <a:lstStyle/>
        <a:p>
          <a:endParaRPr lang="ru-RU"/>
        </a:p>
      </dgm:t>
    </dgm:pt>
    <dgm:pt modelId="{0ED848A8-134D-4318-8476-616AAB05CF4B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B213F71-FA09-4B5C-9345-5F27BFA59C01}" type="parTrans" cxnId="{D43F6892-9396-4E67-B390-67DD3305046F}">
      <dgm:prSet/>
      <dgm:spPr/>
      <dgm:t>
        <a:bodyPr/>
        <a:lstStyle/>
        <a:p>
          <a:endParaRPr lang="ru-RU"/>
        </a:p>
      </dgm:t>
    </dgm:pt>
    <dgm:pt modelId="{FE1B520E-15EF-4B84-B6E7-8EB0213EA345}" type="sibTrans" cxnId="{D43F6892-9396-4E67-B390-67DD3305046F}">
      <dgm:prSet/>
      <dgm:spPr/>
      <dgm:t>
        <a:bodyPr/>
        <a:lstStyle/>
        <a:p>
          <a:endParaRPr lang="ru-RU"/>
        </a:p>
      </dgm:t>
    </dgm:pt>
    <dgm:pt modelId="{92F3E932-C2C9-40ED-B4E7-D99D4C6C03B2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AE4E00-2933-46A8-B9FB-14737663369F}" type="parTrans" cxnId="{98AD29C6-BF25-4792-B523-3E6C2773F8B7}">
      <dgm:prSet/>
      <dgm:spPr/>
      <dgm:t>
        <a:bodyPr/>
        <a:lstStyle/>
        <a:p>
          <a:endParaRPr lang="ru-RU"/>
        </a:p>
      </dgm:t>
    </dgm:pt>
    <dgm:pt modelId="{52B6D676-5555-4CF9-BDA2-6CFF4423F45B}" type="sibTrans" cxnId="{98AD29C6-BF25-4792-B523-3E6C2773F8B7}">
      <dgm:prSet/>
      <dgm:spPr/>
      <dgm:t>
        <a:bodyPr/>
        <a:lstStyle/>
        <a:p>
          <a:endParaRPr lang="ru-RU"/>
        </a:p>
      </dgm:t>
    </dgm:pt>
    <dgm:pt modelId="{19BA8655-2E32-4E1E-A0CF-035BE31D2996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7E1D8D1-5FBD-4B28-B793-0CB990583D99}" type="parTrans" cxnId="{939FE730-4CBF-4512-A5FD-C60A0A1DD15F}">
      <dgm:prSet/>
      <dgm:spPr/>
      <dgm:t>
        <a:bodyPr/>
        <a:lstStyle/>
        <a:p>
          <a:endParaRPr lang="ru-RU"/>
        </a:p>
      </dgm:t>
    </dgm:pt>
    <dgm:pt modelId="{F2FD7582-240D-497A-B7D6-B447E1ABD62B}" type="sibTrans" cxnId="{939FE730-4CBF-4512-A5FD-C60A0A1DD15F}">
      <dgm:prSet/>
      <dgm:spPr/>
      <dgm:t>
        <a:bodyPr/>
        <a:lstStyle/>
        <a:p>
          <a:endParaRPr lang="ru-RU"/>
        </a:p>
      </dgm:t>
    </dgm:pt>
    <dgm:pt modelId="{223F4261-AF9F-4FFA-812C-FA0F059FAF6D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A29FF8E-F325-40EC-A608-80F1ED214E3E}" type="parTrans" cxnId="{ECC988A1-2495-4484-94EE-51F1B7BDC6A0}">
      <dgm:prSet/>
      <dgm:spPr/>
      <dgm:t>
        <a:bodyPr/>
        <a:lstStyle/>
        <a:p>
          <a:endParaRPr lang="ru-RU"/>
        </a:p>
      </dgm:t>
    </dgm:pt>
    <dgm:pt modelId="{93745157-DA0C-46C0-B89A-90DD7E6D1CB0}" type="sibTrans" cxnId="{ECC988A1-2495-4484-94EE-51F1B7BDC6A0}">
      <dgm:prSet/>
      <dgm:spPr/>
      <dgm:t>
        <a:bodyPr/>
        <a:lstStyle/>
        <a:p>
          <a:endParaRPr lang="ru-RU"/>
        </a:p>
      </dgm:t>
    </dgm:pt>
    <dgm:pt modelId="{27B53704-74A6-4C5D-A128-C8C9E81D4680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C84E002-A3DA-46C6-BADA-F194DA0D05C8}" type="parTrans" cxnId="{B9984D75-0ED6-4F1D-95C6-1FC516A9FA46}">
      <dgm:prSet/>
      <dgm:spPr/>
      <dgm:t>
        <a:bodyPr/>
        <a:lstStyle/>
        <a:p>
          <a:endParaRPr lang="ru-RU"/>
        </a:p>
      </dgm:t>
    </dgm:pt>
    <dgm:pt modelId="{93D880CE-11A2-47D1-A002-0C910B10B8DB}" type="sibTrans" cxnId="{B9984D75-0ED6-4F1D-95C6-1FC516A9FA46}">
      <dgm:prSet/>
      <dgm:spPr/>
      <dgm:t>
        <a:bodyPr/>
        <a:lstStyle/>
        <a:p>
          <a:endParaRPr lang="ru-RU"/>
        </a:p>
      </dgm:t>
    </dgm:pt>
    <dgm:pt modelId="{27E1CD97-AD77-4C1E-AABC-C8BCD2AD30A2}">
      <dgm:prSet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250159-BD5F-4584-8343-B583B812C1D6}" type="parTrans" cxnId="{7EB1EECA-8572-4D16-BF4F-803D75719054}">
      <dgm:prSet/>
      <dgm:spPr/>
      <dgm:t>
        <a:bodyPr/>
        <a:lstStyle/>
        <a:p>
          <a:endParaRPr lang="ru-RU"/>
        </a:p>
      </dgm:t>
    </dgm:pt>
    <dgm:pt modelId="{F4FA97AB-B482-4A87-B1E8-D91BFD6B415E}" type="sibTrans" cxnId="{7EB1EECA-8572-4D16-BF4F-803D75719054}">
      <dgm:prSet/>
      <dgm:spPr/>
      <dgm:t>
        <a:bodyPr/>
        <a:lstStyle/>
        <a:p>
          <a:endParaRPr lang="ru-RU"/>
        </a:p>
      </dgm:t>
    </dgm:pt>
    <dgm:pt modelId="{6952A4C0-D1FE-46BE-970D-0117BE5E4638}">
      <dgm:prSet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7D1BC3-B782-482E-8B3A-0A1B9214E9F9}" type="parTrans" cxnId="{DB55C013-9568-42AC-B9AC-90571BCE83B1}">
      <dgm:prSet/>
      <dgm:spPr/>
      <dgm:t>
        <a:bodyPr/>
        <a:lstStyle/>
        <a:p>
          <a:endParaRPr lang="ru-RU"/>
        </a:p>
      </dgm:t>
    </dgm:pt>
    <dgm:pt modelId="{E537A7DA-D172-44B0-93A1-D6CE1C3DE542}" type="sibTrans" cxnId="{DB55C013-9568-42AC-B9AC-90571BCE83B1}">
      <dgm:prSet/>
      <dgm:spPr/>
      <dgm:t>
        <a:bodyPr/>
        <a:lstStyle/>
        <a:p>
          <a:endParaRPr lang="ru-RU"/>
        </a:p>
      </dgm:t>
    </dgm:pt>
    <dgm:pt modelId="{50E48671-4B60-496D-9769-6153C7FC7230}" type="pres">
      <dgm:prSet presAssocID="{D208D0D5-D656-4F30-AEB2-20692C4223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A3B586-BBB4-4CFD-BC47-090A7C91D13E}" type="pres">
      <dgm:prSet presAssocID="{8C0F6903-AB80-4CF2-AE33-1C464FAE8E03}" presName="centerShape" presStyleLbl="node0" presStyleIdx="0" presStyleCnt="1" custScaleX="149793" custScaleY="130054"/>
      <dgm:spPr>
        <a:prstGeom prst="roundRect">
          <a:avLst/>
        </a:prstGeom>
      </dgm:spPr>
    </dgm:pt>
    <dgm:pt modelId="{2604D5D4-CDDF-4B29-8EBC-D755C35809AE}" type="pres">
      <dgm:prSet presAssocID="{27B53704-74A6-4C5D-A128-C8C9E81D4680}" presName="node" presStyleLbl="node1" presStyleIdx="0" presStyleCnt="11" custScaleX="151539" custScaleY="124414" custRadScaleRad="98308" custRadScaleInc="46785">
        <dgm:presLayoutVars>
          <dgm:bulletEnabled val="1"/>
        </dgm:presLayoutVars>
      </dgm:prSet>
      <dgm:spPr>
        <a:prstGeom prst="roundRect">
          <a:avLst/>
        </a:prstGeom>
      </dgm:spPr>
    </dgm:pt>
    <dgm:pt modelId="{C557E741-A751-40BB-B2CB-F7466F469EFC}" type="pres">
      <dgm:prSet presAssocID="{27B53704-74A6-4C5D-A128-C8C9E81D4680}" presName="dummy" presStyleCnt="0"/>
      <dgm:spPr/>
    </dgm:pt>
    <dgm:pt modelId="{7BB250AB-8C0E-4ABD-9930-BE67D1F7FC82}" type="pres">
      <dgm:prSet presAssocID="{93D880CE-11A2-47D1-A002-0C910B10B8DB}" presName="sibTrans" presStyleLbl="sibTrans2D1" presStyleIdx="0" presStyleCnt="11"/>
      <dgm:spPr/>
    </dgm:pt>
    <dgm:pt modelId="{6FC35F96-57C9-4CDD-B0B4-51A3B4CAC8BD}" type="pres">
      <dgm:prSet presAssocID="{223F4261-AF9F-4FFA-812C-FA0F059FAF6D}" presName="node" presStyleLbl="node1" presStyleIdx="1" presStyleCnt="11" custScaleX="164652" custScaleY="125638" custRadScaleRad="107448" custRadScaleInc="67696">
        <dgm:presLayoutVars>
          <dgm:bulletEnabled val="1"/>
        </dgm:presLayoutVars>
      </dgm:prSet>
      <dgm:spPr>
        <a:prstGeom prst="roundRect">
          <a:avLst/>
        </a:prstGeom>
      </dgm:spPr>
    </dgm:pt>
    <dgm:pt modelId="{8076F6AE-0B2A-420C-AC0F-BCCE1DFEF716}" type="pres">
      <dgm:prSet presAssocID="{223F4261-AF9F-4FFA-812C-FA0F059FAF6D}" presName="dummy" presStyleCnt="0"/>
      <dgm:spPr/>
    </dgm:pt>
    <dgm:pt modelId="{D2001777-D96C-4306-92A0-805515A3FA7F}" type="pres">
      <dgm:prSet presAssocID="{93745157-DA0C-46C0-B89A-90DD7E6D1CB0}" presName="sibTrans" presStyleLbl="sibTrans2D1" presStyleIdx="1" presStyleCnt="11"/>
      <dgm:spPr/>
    </dgm:pt>
    <dgm:pt modelId="{89E72110-96EC-4EC2-A383-5A027DE5FB88}" type="pres">
      <dgm:prSet presAssocID="{6952A4C0-D1FE-46BE-970D-0117BE5E4638}" presName="node" presStyleLbl="node1" presStyleIdx="2" presStyleCnt="11" custScaleX="161857" custScaleY="133027" custRadScaleRad="100504" custRadScaleInc="45807">
        <dgm:presLayoutVars>
          <dgm:bulletEnabled val="1"/>
        </dgm:presLayoutVars>
      </dgm:prSet>
      <dgm:spPr>
        <a:prstGeom prst="roundRect">
          <a:avLst/>
        </a:prstGeom>
      </dgm:spPr>
    </dgm:pt>
    <dgm:pt modelId="{1232A4E0-4525-40DD-B0F5-2CB20EE0FF94}" type="pres">
      <dgm:prSet presAssocID="{6952A4C0-D1FE-46BE-970D-0117BE5E4638}" presName="dummy" presStyleCnt="0"/>
      <dgm:spPr/>
    </dgm:pt>
    <dgm:pt modelId="{7B17AA5F-7F83-4CFF-AED3-FF1977FAD8FB}" type="pres">
      <dgm:prSet presAssocID="{E537A7DA-D172-44B0-93A1-D6CE1C3DE542}" presName="sibTrans" presStyleLbl="sibTrans2D1" presStyleIdx="2" presStyleCnt="11"/>
      <dgm:spPr/>
    </dgm:pt>
    <dgm:pt modelId="{075EFB19-6E60-4FFD-BC9E-B0D758FD9FA0}" type="pres">
      <dgm:prSet presAssocID="{341B92F0-5748-4717-89CB-F513E3B3134D}" presName="node" presStyleLbl="node1" presStyleIdx="3" presStyleCnt="11" custScaleX="155444" custScaleY="121436">
        <dgm:presLayoutVars>
          <dgm:bulletEnabled val="1"/>
        </dgm:presLayoutVars>
      </dgm:prSet>
      <dgm:spPr>
        <a:prstGeom prst="roundRect">
          <a:avLst/>
        </a:prstGeom>
      </dgm:spPr>
    </dgm:pt>
    <dgm:pt modelId="{D9D002B4-3670-4D77-A820-8528EB69FC55}" type="pres">
      <dgm:prSet presAssocID="{341B92F0-5748-4717-89CB-F513E3B3134D}" presName="dummy" presStyleCnt="0"/>
      <dgm:spPr/>
    </dgm:pt>
    <dgm:pt modelId="{94789FF6-7640-4CEC-ABA0-EFDAB1CCCF3E}" type="pres">
      <dgm:prSet presAssocID="{4E5926EA-EE21-4080-A3DF-00C4840FEEA2}" presName="sibTrans" presStyleLbl="sibTrans2D1" presStyleIdx="3" presStyleCnt="11"/>
      <dgm:spPr/>
    </dgm:pt>
    <dgm:pt modelId="{202F9027-17C0-47D2-A1CF-233C915223F7}" type="pres">
      <dgm:prSet presAssocID="{8A6D93EF-7D84-41D0-8818-8F05B6F1414B}" presName="node" presStyleLbl="node1" presStyleIdx="4" presStyleCnt="11" custScaleX="165730" custScaleY="127082" custRadScaleRad="109228" custRadScaleInc="-31642">
        <dgm:presLayoutVars>
          <dgm:bulletEnabled val="1"/>
        </dgm:presLayoutVars>
      </dgm:prSet>
      <dgm:spPr>
        <a:prstGeom prst="roundRect">
          <a:avLst/>
        </a:prstGeom>
      </dgm:spPr>
    </dgm:pt>
    <dgm:pt modelId="{E6B946A0-5749-49F7-A44F-134D4B8A5E17}" type="pres">
      <dgm:prSet presAssocID="{8A6D93EF-7D84-41D0-8818-8F05B6F1414B}" presName="dummy" presStyleCnt="0"/>
      <dgm:spPr/>
    </dgm:pt>
    <dgm:pt modelId="{372EBA8E-7B68-4F7D-9B2B-AA1166939D1F}" type="pres">
      <dgm:prSet presAssocID="{4DB3B321-CF26-41B9-8ACB-76698F8259CF}" presName="sibTrans" presStyleLbl="sibTrans2D1" presStyleIdx="4" presStyleCnt="11"/>
      <dgm:spPr/>
    </dgm:pt>
    <dgm:pt modelId="{E7EA6192-7B30-4B20-8DD2-4642F8835A2F}" type="pres">
      <dgm:prSet presAssocID="{6C21B8FF-2799-4242-979C-CAF164A2BA2F}" presName="node" presStyleLbl="node1" presStyleIdx="5" presStyleCnt="11" custScaleX="152852" custScaleY="133738">
        <dgm:presLayoutVars>
          <dgm:bulletEnabled val="1"/>
        </dgm:presLayoutVars>
      </dgm:prSet>
      <dgm:spPr>
        <a:prstGeom prst="roundRect">
          <a:avLst/>
        </a:prstGeom>
      </dgm:spPr>
    </dgm:pt>
    <dgm:pt modelId="{9839771F-AFE7-4045-99F9-13D2182D8713}" type="pres">
      <dgm:prSet presAssocID="{6C21B8FF-2799-4242-979C-CAF164A2BA2F}" presName="dummy" presStyleCnt="0"/>
      <dgm:spPr/>
    </dgm:pt>
    <dgm:pt modelId="{28930049-FC84-407E-8559-B2C4E67D8399}" type="pres">
      <dgm:prSet presAssocID="{BC6C2491-6BC6-49E8-9DEE-253928D6031A}" presName="sibTrans" presStyleLbl="sibTrans2D1" presStyleIdx="5" presStyleCnt="11"/>
      <dgm:spPr/>
    </dgm:pt>
    <dgm:pt modelId="{CCE58570-BC9E-41BF-9DD5-046973B03F12}" type="pres">
      <dgm:prSet presAssocID="{E5337F35-13F3-4C90-AF7C-C6B39922860F}" presName="node" presStyleLbl="node1" presStyleIdx="6" presStyleCnt="11" custScaleX="156559" custScaleY="136064" custRadScaleRad="103748" custRadScaleInc="31573">
        <dgm:presLayoutVars>
          <dgm:bulletEnabled val="1"/>
        </dgm:presLayoutVars>
      </dgm:prSet>
      <dgm:spPr>
        <a:prstGeom prst="roundRect">
          <a:avLst/>
        </a:prstGeom>
      </dgm:spPr>
    </dgm:pt>
    <dgm:pt modelId="{01A633EF-4878-43F7-A4C4-D59CCE903214}" type="pres">
      <dgm:prSet presAssocID="{E5337F35-13F3-4C90-AF7C-C6B39922860F}" presName="dummy" presStyleCnt="0"/>
      <dgm:spPr/>
    </dgm:pt>
    <dgm:pt modelId="{308DFB78-6863-4648-8F13-0E14F0C02263}" type="pres">
      <dgm:prSet presAssocID="{173E24EB-A17B-4A0F-B118-20D2EE091193}" presName="sibTrans" presStyleLbl="sibTrans2D1" presStyleIdx="6" presStyleCnt="11"/>
      <dgm:spPr/>
    </dgm:pt>
    <dgm:pt modelId="{F0D2D32D-FB6E-4D38-87D7-C726E19430D5}" type="pres">
      <dgm:prSet presAssocID="{27E1CD97-AD77-4C1E-AABC-C8BCD2AD30A2}" presName="node" presStyleLbl="node1" presStyleIdx="7" presStyleCnt="11" custScaleX="169592" custScaleY="131813" custRadScaleRad="110138" custRadScaleInc="80157">
        <dgm:presLayoutVars>
          <dgm:bulletEnabled val="1"/>
        </dgm:presLayoutVars>
      </dgm:prSet>
      <dgm:spPr>
        <a:prstGeom prst="roundRect">
          <a:avLst/>
        </a:prstGeom>
      </dgm:spPr>
    </dgm:pt>
    <dgm:pt modelId="{6599052F-86F0-4032-9B2A-8611E06BDE6F}" type="pres">
      <dgm:prSet presAssocID="{27E1CD97-AD77-4C1E-AABC-C8BCD2AD30A2}" presName="dummy" presStyleCnt="0"/>
      <dgm:spPr/>
    </dgm:pt>
    <dgm:pt modelId="{6DA9A275-5A35-44C4-8890-7D60254C9290}" type="pres">
      <dgm:prSet presAssocID="{F4FA97AB-B482-4A87-B1E8-D91BFD6B415E}" presName="sibTrans" presStyleLbl="sibTrans2D1" presStyleIdx="7" presStyleCnt="11"/>
      <dgm:spPr/>
    </dgm:pt>
    <dgm:pt modelId="{87838935-26C1-4750-9499-F7074D331B35}" type="pres">
      <dgm:prSet presAssocID="{0ED848A8-134D-4318-8476-616AAB05CF4B}" presName="node" presStyleLbl="node1" presStyleIdx="8" presStyleCnt="11" custScaleX="173864" custScaleY="136744" custRadScaleRad="98575" custRadScaleInc="40793">
        <dgm:presLayoutVars>
          <dgm:bulletEnabled val="1"/>
        </dgm:presLayoutVars>
      </dgm:prSet>
      <dgm:spPr>
        <a:prstGeom prst="roundRect">
          <a:avLst/>
        </a:prstGeom>
      </dgm:spPr>
    </dgm:pt>
    <dgm:pt modelId="{01BA967B-DC24-4E38-B685-1A4871B0A136}" type="pres">
      <dgm:prSet presAssocID="{0ED848A8-134D-4318-8476-616AAB05CF4B}" presName="dummy" presStyleCnt="0"/>
      <dgm:spPr/>
    </dgm:pt>
    <dgm:pt modelId="{0FCECC5A-B4EF-4A1E-BF4F-FB6F3C5E12A5}" type="pres">
      <dgm:prSet presAssocID="{FE1B520E-15EF-4B84-B6E7-8EB0213EA345}" presName="sibTrans" presStyleLbl="sibTrans2D1" presStyleIdx="8" presStyleCnt="11"/>
      <dgm:spPr/>
    </dgm:pt>
    <dgm:pt modelId="{F4285C23-7552-42ED-AA69-CF602737DBA0}" type="pres">
      <dgm:prSet presAssocID="{92F3E932-C2C9-40ED-B4E7-D99D4C6C03B2}" presName="node" presStyleLbl="node1" presStyleIdx="9" presStyleCnt="11" custScaleX="174231" custScaleY="129316" custRadScaleRad="102966" custRadScaleInc="2435">
        <dgm:presLayoutVars>
          <dgm:bulletEnabled val="1"/>
        </dgm:presLayoutVars>
      </dgm:prSet>
      <dgm:spPr>
        <a:prstGeom prst="roundRect">
          <a:avLst/>
        </a:prstGeom>
      </dgm:spPr>
    </dgm:pt>
    <dgm:pt modelId="{84790BF1-842E-486D-BF18-3FEC043BCF24}" type="pres">
      <dgm:prSet presAssocID="{92F3E932-C2C9-40ED-B4E7-D99D4C6C03B2}" presName="dummy" presStyleCnt="0"/>
      <dgm:spPr/>
    </dgm:pt>
    <dgm:pt modelId="{43CC1A60-AE2E-4EDC-9100-063CBFD8032B}" type="pres">
      <dgm:prSet presAssocID="{52B6D676-5555-4CF9-BDA2-6CFF4423F45B}" presName="sibTrans" presStyleLbl="sibTrans2D1" presStyleIdx="9" presStyleCnt="11"/>
      <dgm:spPr/>
    </dgm:pt>
    <dgm:pt modelId="{35643354-C0D9-434A-B9A0-5783281B6FA5}" type="pres">
      <dgm:prSet presAssocID="{19BA8655-2E32-4E1E-A0CF-035BE31D2996}" presName="node" presStyleLbl="node1" presStyleIdx="10" presStyleCnt="11" custScaleX="151998" custScaleY="128744" custRadScaleRad="104539" custRadScaleInc="7163">
        <dgm:presLayoutVars>
          <dgm:bulletEnabled val="1"/>
        </dgm:presLayoutVars>
      </dgm:prSet>
      <dgm:spPr>
        <a:prstGeom prst="roundRect">
          <a:avLst/>
        </a:prstGeom>
      </dgm:spPr>
    </dgm:pt>
    <dgm:pt modelId="{D60C6EDC-8899-4EC3-9CE8-594EEFB08AAD}" type="pres">
      <dgm:prSet presAssocID="{19BA8655-2E32-4E1E-A0CF-035BE31D2996}" presName="dummy" presStyleCnt="0"/>
      <dgm:spPr/>
    </dgm:pt>
    <dgm:pt modelId="{3882D002-0E08-42EB-8F40-52633434EBED}" type="pres">
      <dgm:prSet presAssocID="{F2FD7582-240D-497A-B7D6-B447E1ABD62B}" presName="sibTrans" presStyleLbl="sibTrans2D1" presStyleIdx="10" presStyleCnt="11"/>
      <dgm:spPr/>
    </dgm:pt>
  </dgm:ptLst>
  <dgm:cxnLst>
    <dgm:cxn modelId="{EE5D7D03-6F76-4689-A839-DA0E89BA486E}" type="presOf" srcId="{6952A4C0-D1FE-46BE-970D-0117BE5E4638}" destId="{89E72110-96EC-4EC2-A383-5A027DE5FB88}" srcOrd="0" destOrd="0" presId="urn:microsoft.com/office/officeart/2005/8/layout/radial6"/>
    <dgm:cxn modelId="{DB55C013-9568-42AC-B9AC-90571BCE83B1}" srcId="{8C0F6903-AB80-4CF2-AE33-1C464FAE8E03}" destId="{6952A4C0-D1FE-46BE-970D-0117BE5E4638}" srcOrd="2" destOrd="0" parTransId="{B77D1BC3-B782-482E-8B3A-0A1B9214E9F9}" sibTransId="{E537A7DA-D172-44B0-93A1-D6CE1C3DE542}"/>
    <dgm:cxn modelId="{4CC9121C-EA6A-4C96-ABE4-71A850ACC888}" srcId="{8C0F6903-AB80-4CF2-AE33-1C464FAE8E03}" destId="{6C21B8FF-2799-4242-979C-CAF164A2BA2F}" srcOrd="5" destOrd="0" parTransId="{5A1C15BD-BF7A-407E-BF75-A1321E1657B1}" sibTransId="{BC6C2491-6BC6-49E8-9DEE-253928D6031A}"/>
    <dgm:cxn modelId="{BB30832F-2AF2-4BFB-A0B7-6DCC6A5428A5}" type="presOf" srcId="{E5337F35-13F3-4C90-AF7C-C6B39922860F}" destId="{CCE58570-BC9E-41BF-9DD5-046973B03F12}" srcOrd="0" destOrd="0" presId="urn:microsoft.com/office/officeart/2005/8/layout/radial6"/>
    <dgm:cxn modelId="{939FE730-4CBF-4512-A5FD-C60A0A1DD15F}" srcId="{8C0F6903-AB80-4CF2-AE33-1C464FAE8E03}" destId="{19BA8655-2E32-4E1E-A0CF-035BE31D2996}" srcOrd="10" destOrd="0" parTransId="{A7E1D8D1-5FBD-4B28-B793-0CB990583D99}" sibTransId="{F2FD7582-240D-497A-B7D6-B447E1ABD62B}"/>
    <dgm:cxn modelId="{9175B632-2A66-4E1F-8ABA-E06587B14773}" type="presOf" srcId="{4E5926EA-EE21-4080-A3DF-00C4840FEEA2}" destId="{94789FF6-7640-4CEC-ABA0-EFDAB1CCCF3E}" srcOrd="0" destOrd="0" presId="urn:microsoft.com/office/officeart/2005/8/layout/radial6"/>
    <dgm:cxn modelId="{571D9D34-7AA3-478B-8693-41FECD5AC5AD}" type="presOf" srcId="{93745157-DA0C-46C0-B89A-90DD7E6D1CB0}" destId="{D2001777-D96C-4306-92A0-805515A3FA7F}" srcOrd="0" destOrd="0" presId="urn:microsoft.com/office/officeart/2005/8/layout/radial6"/>
    <dgm:cxn modelId="{F88DD23D-DCC0-4A55-BD32-7D6103536FE6}" type="presOf" srcId="{F2FD7582-240D-497A-B7D6-B447E1ABD62B}" destId="{3882D002-0E08-42EB-8F40-52633434EBED}" srcOrd="0" destOrd="0" presId="urn:microsoft.com/office/officeart/2005/8/layout/radial6"/>
    <dgm:cxn modelId="{A4AEDF54-38C5-44B2-A8B7-97DFA44714B3}" type="presOf" srcId="{FE1B520E-15EF-4B84-B6E7-8EB0213EA345}" destId="{0FCECC5A-B4EF-4A1E-BF4F-FB6F3C5E12A5}" srcOrd="0" destOrd="0" presId="urn:microsoft.com/office/officeart/2005/8/layout/radial6"/>
    <dgm:cxn modelId="{B9984D75-0ED6-4F1D-95C6-1FC516A9FA46}" srcId="{8C0F6903-AB80-4CF2-AE33-1C464FAE8E03}" destId="{27B53704-74A6-4C5D-A128-C8C9E81D4680}" srcOrd="0" destOrd="0" parTransId="{EC84E002-A3DA-46C6-BADA-F194DA0D05C8}" sibTransId="{93D880CE-11A2-47D1-A002-0C910B10B8DB}"/>
    <dgm:cxn modelId="{EBB7277B-5A2D-4DA7-83AE-C9CFB6914B30}" type="presOf" srcId="{E537A7DA-D172-44B0-93A1-D6CE1C3DE542}" destId="{7B17AA5F-7F83-4CFF-AED3-FF1977FAD8FB}" srcOrd="0" destOrd="0" presId="urn:microsoft.com/office/officeart/2005/8/layout/radial6"/>
    <dgm:cxn modelId="{D6221C8C-C938-41FB-89DF-155473E8080B}" type="presOf" srcId="{173E24EB-A17B-4A0F-B118-20D2EE091193}" destId="{308DFB78-6863-4648-8F13-0E14F0C02263}" srcOrd="0" destOrd="0" presId="urn:microsoft.com/office/officeart/2005/8/layout/radial6"/>
    <dgm:cxn modelId="{07F8EA90-9CEF-439B-B98F-AC341D2820DF}" type="presOf" srcId="{0ED848A8-134D-4318-8476-616AAB05CF4B}" destId="{87838935-26C1-4750-9499-F7074D331B35}" srcOrd="0" destOrd="0" presId="urn:microsoft.com/office/officeart/2005/8/layout/radial6"/>
    <dgm:cxn modelId="{D43F6892-9396-4E67-B390-67DD3305046F}" srcId="{8C0F6903-AB80-4CF2-AE33-1C464FAE8E03}" destId="{0ED848A8-134D-4318-8476-616AAB05CF4B}" srcOrd="8" destOrd="0" parTransId="{1B213F71-FA09-4B5C-9345-5F27BFA59C01}" sibTransId="{FE1B520E-15EF-4B84-B6E7-8EB0213EA345}"/>
    <dgm:cxn modelId="{5BC4E195-4539-4B0F-A080-7542F6C2D3C1}" type="presOf" srcId="{223F4261-AF9F-4FFA-812C-FA0F059FAF6D}" destId="{6FC35F96-57C9-4CDD-B0B4-51A3B4CAC8BD}" srcOrd="0" destOrd="0" presId="urn:microsoft.com/office/officeart/2005/8/layout/radial6"/>
    <dgm:cxn modelId="{79ADE09A-CAB3-4BBA-9C7A-1122609B6689}" type="presOf" srcId="{52B6D676-5555-4CF9-BDA2-6CFF4423F45B}" destId="{43CC1A60-AE2E-4EDC-9100-063CBFD8032B}" srcOrd="0" destOrd="0" presId="urn:microsoft.com/office/officeart/2005/8/layout/radial6"/>
    <dgm:cxn modelId="{BF99DA9B-A4B6-49E6-9126-E40AA9E7F7C0}" type="presOf" srcId="{F4FA97AB-B482-4A87-B1E8-D91BFD6B415E}" destId="{6DA9A275-5A35-44C4-8890-7D60254C9290}" srcOrd="0" destOrd="0" presId="urn:microsoft.com/office/officeart/2005/8/layout/radial6"/>
    <dgm:cxn modelId="{EA3C0B9C-6F6F-498B-90E7-393C21916146}" type="presOf" srcId="{92F3E932-C2C9-40ED-B4E7-D99D4C6C03B2}" destId="{F4285C23-7552-42ED-AA69-CF602737DBA0}" srcOrd="0" destOrd="0" presId="urn:microsoft.com/office/officeart/2005/8/layout/radial6"/>
    <dgm:cxn modelId="{ECC988A1-2495-4484-94EE-51F1B7BDC6A0}" srcId="{8C0F6903-AB80-4CF2-AE33-1C464FAE8E03}" destId="{223F4261-AF9F-4FFA-812C-FA0F059FAF6D}" srcOrd="1" destOrd="0" parTransId="{AA29FF8E-F325-40EC-A608-80F1ED214E3E}" sibTransId="{93745157-DA0C-46C0-B89A-90DD7E6D1CB0}"/>
    <dgm:cxn modelId="{38AC24A4-162D-4C81-8586-9DAD3AF36C7B}" type="presOf" srcId="{8C0F6903-AB80-4CF2-AE33-1C464FAE8E03}" destId="{19A3B586-BBB4-4CFD-BC47-090A7C91D13E}" srcOrd="0" destOrd="0" presId="urn:microsoft.com/office/officeart/2005/8/layout/radial6"/>
    <dgm:cxn modelId="{B3CC08A6-3F14-451B-A7FA-4DE97A1F7741}" srcId="{8C0F6903-AB80-4CF2-AE33-1C464FAE8E03}" destId="{341B92F0-5748-4717-89CB-F513E3B3134D}" srcOrd="3" destOrd="0" parTransId="{C64D7285-1CCD-4231-BF81-1752FB06BB48}" sibTransId="{4E5926EA-EE21-4080-A3DF-00C4840FEEA2}"/>
    <dgm:cxn modelId="{ECFA2CA7-9B07-45CF-878F-E8BF80103D8B}" type="presOf" srcId="{27E1CD97-AD77-4C1E-AABC-C8BCD2AD30A2}" destId="{F0D2D32D-FB6E-4D38-87D7-C726E19430D5}" srcOrd="0" destOrd="0" presId="urn:microsoft.com/office/officeart/2005/8/layout/radial6"/>
    <dgm:cxn modelId="{A12181A7-1931-4488-A7E5-F6C462C02709}" type="presOf" srcId="{341B92F0-5748-4717-89CB-F513E3B3134D}" destId="{075EFB19-6E60-4FFD-BC9E-B0D758FD9FA0}" srcOrd="0" destOrd="0" presId="urn:microsoft.com/office/officeart/2005/8/layout/radial6"/>
    <dgm:cxn modelId="{046C8BA7-0307-499A-B0C3-565B81F54D82}" type="presOf" srcId="{8A6D93EF-7D84-41D0-8818-8F05B6F1414B}" destId="{202F9027-17C0-47D2-A1CF-233C915223F7}" srcOrd="0" destOrd="0" presId="urn:microsoft.com/office/officeart/2005/8/layout/radial6"/>
    <dgm:cxn modelId="{792E1DA8-1765-4492-B24E-E14C4B80D8A4}" srcId="{8C0F6903-AB80-4CF2-AE33-1C464FAE8E03}" destId="{E5337F35-13F3-4C90-AF7C-C6B39922860F}" srcOrd="6" destOrd="0" parTransId="{11A12625-D883-4904-ACAF-77046CF5F447}" sibTransId="{173E24EB-A17B-4A0F-B118-20D2EE091193}"/>
    <dgm:cxn modelId="{68FCF0A9-5C58-4032-A2B6-80B08E8A41EF}" type="presOf" srcId="{6C21B8FF-2799-4242-979C-CAF164A2BA2F}" destId="{E7EA6192-7B30-4B20-8DD2-4642F8835A2F}" srcOrd="0" destOrd="0" presId="urn:microsoft.com/office/officeart/2005/8/layout/radial6"/>
    <dgm:cxn modelId="{FA334EAF-EC96-4D49-94A2-32F37199A5AE}" srcId="{D208D0D5-D656-4F30-AEB2-20692C4223F4}" destId="{8C0F6903-AB80-4CF2-AE33-1C464FAE8E03}" srcOrd="0" destOrd="0" parTransId="{65CD5252-1365-430B-8503-E589BAF6F371}" sibTransId="{0A31C817-A477-41CB-870A-9DA9D81DE62B}"/>
    <dgm:cxn modelId="{676C8AB2-C0BD-4DE6-9E2C-1458765C50B8}" type="presOf" srcId="{19BA8655-2E32-4E1E-A0CF-035BE31D2996}" destId="{35643354-C0D9-434A-B9A0-5783281B6FA5}" srcOrd="0" destOrd="0" presId="urn:microsoft.com/office/officeart/2005/8/layout/radial6"/>
    <dgm:cxn modelId="{98AD29C6-BF25-4792-B523-3E6C2773F8B7}" srcId="{8C0F6903-AB80-4CF2-AE33-1C464FAE8E03}" destId="{92F3E932-C2C9-40ED-B4E7-D99D4C6C03B2}" srcOrd="9" destOrd="0" parTransId="{2BAE4E00-2933-46A8-B9FB-14737663369F}" sibTransId="{52B6D676-5555-4CF9-BDA2-6CFF4423F45B}"/>
    <dgm:cxn modelId="{7EB1EECA-8572-4D16-BF4F-803D75719054}" srcId="{8C0F6903-AB80-4CF2-AE33-1C464FAE8E03}" destId="{27E1CD97-AD77-4C1E-AABC-C8BCD2AD30A2}" srcOrd="7" destOrd="0" parTransId="{E4250159-BD5F-4584-8343-B583B812C1D6}" sibTransId="{F4FA97AB-B482-4A87-B1E8-D91BFD6B415E}"/>
    <dgm:cxn modelId="{2482A1CD-D581-4E4D-8C19-FD8167976EB9}" srcId="{8C0F6903-AB80-4CF2-AE33-1C464FAE8E03}" destId="{8A6D93EF-7D84-41D0-8818-8F05B6F1414B}" srcOrd="4" destOrd="0" parTransId="{A596CB4D-97A6-44E9-862C-998DB51881B8}" sibTransId="{4DB3B321-CF26-41B9-8ACB-76698F8259CF}"/>
    <dgm:cxn modelId="{E7ADD4CF-924C-4E72-BD63-28713CCA4516}" type="presOf" srcId="{27B53704-74A6-4C5D-A128-C8C9E81D4680}" destId="{2604D5D4-CDDF-4B29-8EBC-D755C35809AE}" srcOrd="0" destOrd="0" presId="urn:microsoft.com/office/officeart/2005/8/layout/radial6"/>
    <dgm:cxn modelId="{DC08ABD0-D7AC-4390-ADD6-08684329F428}" type="presOf" srcId="{4DB3B321-CF26-41B9-8ACB-76698F8259CF}" destId="{372EBA8E-7B68-4F7D-9B2B-AA1166939D1F}" srcOrd="0" destOrd="0" presId="urn:microsoft.com/office/officeart/2005/8/layout/radial6"/>
    <dgm:cxn modelId="{3CEA9CD4-C793-40EE-95DA-AEB47C310CD2}" type="presOf" srcId="{BC6C2491-6BC6-49E8-9DEE-253928D6031A}" destId="{28930049-FC84-407E-8559-B2C4E67D8399}" srcOrd="0" destOrd="0" presId="urn:microsoft.com/office/officeart/2005/8/layout/radial6"/>
    <dgm:cxn modelId="{2BFDB8DA-92A4-41B0-9D0B-669DC9E42928}" type="presOf" srcId="{93D880CE-11A2-47D1-A002-0C910B10B8DB}" destId="{7BB250AB-8C0E-4ABD-9930-BE67D1F7FC82}" srcOrd="0" destOrd="0" presId="urn:microsoft.com/office/officeart/2005/8/layout/radial6"/>
    <dgm:cxn modelId="{83E51FE8-1514-4399-A74B-A257E96BB79D}" type="presOf" srcId="{D208D0D5-D656-4F30-AEB2-20692C4223F4}" destId="{50E48671-4B60-496D-9769-6153C7FC7230}" srcOrd="0" destOrd="0" presId="urn:microsoft.com/office/officeart/2005/8/layout/radial6"/>
    <dgm:cxn modelId="{27DF4A2F-9223-4265-93B0-CFAFACABF232}" type="presParOf" srcId="{50E48671-4B60-496D-9769-6153C7FC7230}" destId="{19A3B586-BBB4-4CFD-BC47-090A7C91D13E}" srcOrd="0" destOrd="0" presId="urn:microsoft.com/office/officeart/2005/8/layout/radial6"/>
    <dgm:cxn modelId="{6A577226-C2B6-48A7-8BA3-A79C41AB1CB2}" type="presParOf" srcId="{50E48671-4B60-496D-9769-6153C7FC7230}" destId="{2604D5D4-CDDF-4B29-8EBC-D755C35809AE}" srcOrd="1" destOrd="0" presId="urn:microsoft.com/office/officeart/2005/8/layout/radial6"/>
    <dgm:cxn modelId="{8CABED02-60B8-4985-AA8F-A10D0FCEEC97}" type="presParOf" srcId="{50E48671-4B60-496D-9769-6153C7FC7230}" destId="{C557E741-A751-40BB-B2CB-F7466F469EFC}" srcOrd="2" destOrd="0" presId="urn:microsoft.com/office/officeart/2005/8/layout/radial6"/>
    <dgm:cxn modelId="{5A9EBA0D-E82D-43B7-AD68-71D8808C099E}" type="presParOf" srcId="{50E48671-4B60-496D-9769-6153C7FC7230}" destId="{7BB250AB-8C0E-4ABD-9930-BE67D1F7FC82}" srcOrd="3" destOrd="0" presId="urn:microsoft.com/office/officeart/2005/8/layout/radial6"/>
    <dgm:cxn modelId="{7CACD44C-B9C0-463F-9BC7-FACBC78D791A}" type="presParOf" srcId="{50E48671-4B60-496D-9769-6153C7FC7230}" destId="{6FC35F96-57C9-4CDD-B0B4-51A3B4CAC8BD}" srcOrd="4" destOrd="0" presId="urn:microsoft.com/office/officeart/2005/8/layout/radial6"/>
    <dgm:cxn modelId="{FFF95295-1509-4CAF-81CB-C2DF57E2B9DC}" type="presParOf" srcId="{50E48671-4B60-496D-9769-6153C7FC7230}" destId="{8076F6AE-0B2A-420C-AC0F-BCCE1DFEF716}" srcOrd="5" destOrd="0" presId="urn:microsoft.com/office/officeart/2005/8/layout/radial6"/>
    <dgm:cxn modelId="{FEED7787-EA76-4DFC-87D0-047551327C2B}" type="presParOf" srcId="{50E48671-4B60-496D-9769-6153C7FC7230}" destId="{D2001777-D96C-4306-92A0-805515A3FA7F}" srcOrd="6" destOrd="0" presId="urn:microsoft.com/office/officeart/2005/8/layout/radial6"/>
    <dgm:cxn modelId="{B285C5EC-2A19-4D90-91A4-0DCC52ABEA65}" type="presParOf" srcId="{50E48671-4B60-496D-9769-6153C7FC7230}" destId="{89E72110-96EC-4EC2-A383-5A027DE5FB88}" srcOrd="7" destOrd="0" presId="urn:microsoft.com/office/officeart/2005/8/layout/radial6"/>
    <dgm:cxn modelId="{B4211B07-66C8-474C-8400-C76CFD8D656F}" type="presParOf" srcId="{50E48671-4B60-496D-9769-6153C7FC7230}" destId="{1232A4E0-4525-40DD-B0F5-2CB20EE0FF94}" srcOrd="8" destOrd="0" presId="urn:microsoft.com/office/officeart/2005/8/layout/radial6"/>
    <dgm:cxn modelId="{39878A38-E17B-42EB-A7E0-777456E0E675}" type="presParOf" srcId="{50E48671-4B60-496D-9769-6153C7FC7230}" destId="{7B17AA5F-7F83-4CFF-AED3-FF1977FAD8FB}" srcOrd="9" destOrd="0" presId="urn:microsoft.com/office/officeart/2005/8/layout/radial6"/>
    <dgm:cxn modelId="{99D13F65-1AB7-44E2-8146-8F5AF9282A4D}" type="presParOf" srcId="{50E48671-4B60-496D-9769-6153C7FC7230}" destId="{075EFB19-6E60-4FFD-BC9E-B0D758FD9FA0}" srcOrd="10" destOrd="0" presId="urn:microsoft.com/office/officeart/2005/8/layout/radial6"/>
    <dgm:cxn modelId="{E7FF3640-F013-4F59-98B7-D340E741327E}" type="presParOf" srcId="{50E48671-4B60-496D-9769-6153C7FC7230}" destId="{D9D002B4-3670-4D77-A820-8528EB69FC55}" srcOrd="11" destOrd="0" presId="urn:microsoft.com/office/officeart/2005/8/layout/radial6"/>
    <dgm:cxn modelId="{7D611BBF-A155-45CD-9013-C96CC571A0DA}" type="presParOf" srcId="{50E48671-4B60-496D-9769-6153C7FC7230}" destId="{94789FF6-7640-4CEC-ABA0-EFDAB1CCCF3E}" srcOrd="12" destOrd="0" presId="urn:microsoft.com/office/officeart/2005/8/layout/radial6"/>
    <dgm:cxn modelId="{01F88EC8-18BF-4C01-91F0-3DE9508CC47C}" type="presParOf" srcId="{50E48671-4B60-496D-9769-6153C7FC7230}" destId="{202F9027-17C0-47D2-A1CF-233C915223F7}" srcOrd="13" destOrd="0" presId="urn:microsoft.com/office/officeart/2005/8/layout/radial6"/>
    <dgm:cxn modelId="{975B9A05-AD73-4513-8AF2-A9478600FA38}" type="presParOf" srcId="{50E48671-4B60-496D-9769-6153C7FC7230}" destId="{E6B946A0-5749-49F7-A44F-134D4B8A5E17}" srcOrd="14" destOrd="0" presId="urn:microsoft.com/office/officeart/2005/8/layout/radial6"/>
    <dgm:cxn modelId="{62E3AAE3-4708-4BBC-B2A6-2889FBEEC654}" type="presParOf" srcId="{50E48671-4B60-496D-9769-6153C7FC7230}" destId="{372EBA8E-7B68-4F7D-9B2B-AA1166939D1F}" srcOrd="15" destOrd="0" presId="urn:microsoft.com/office/officeart/2005/8/layout/radial6"/>
    <dgm:cxn modelId="{B961D861-8C3E-4A90-92E6-FA944E44CDAC}" type="presParOf" srcId="{50E48671-4B60-496D-9769-6153C7FC7230}" destId="{E7EA6192-7B30-4B20-8DD2-4642F8835A2F}" srcOrd="16" destOrd="0" presId="urn:microsoft.com/office/officeart/2005/8/layout/radial6"/>
    <dgm:cxn modelId="{8758663A-8895-47F2-8DC4-2991625888ED}" type="presParOf" srcId="{50E48671-4B60-496D-9769-6153C7FC7230}" destId="{9839771F-AFE7-4045-99F9-13D2182D8713}" srcOrd="17" destOrd="0" presId="urn:microsoft.com/office/officeart/2005/8/layout/radial6"/>
    <dgm:cxn modelId="{37487CF8-0064-4519-8364-CB1D6AC5C77B}" type="presParOf" srcId="{50E48671-4B60-496D-9769-6153C7FC7230}" destId="{28930049-FC84-407E-8559-B2C4E67D8399}" srcOrd="18" destOrd="0" presId="urn:microsoft.com/office/officeart/2005/8/layout/radial6"/>
    <dgm:cxn modelId="{4FFD7D1A-01DF-4906-817E-F6D15DB71A37}" type="presParOf" srcId="{50E48671-4B60-496D-9769-6153C7FC7230}" destId="{CCE58570-BC9E-41BF-9DD5-046973B03F12}" srcOrd="19" destOrd="0" presId="urn:microsoft.com/office/officeart/2005/8/layout/radial6"/>
    <dgm:cxn modelId="{4B016F6F-EC62-45A6-A65B-0F705A728217}" type="presParOf" srcId="{50E48671-4B60-496D-9769-6153C7FC7230}" destId="{01A633EF-4878-43F7-A4C4-D59CCE903214}" srcOrd="20" destOrd="0" presId="urn:microsoft.com/office/officeart/2005/8/layout/radial6"/>
    <dgm:cxn modelId="{38ECAE18-25E5-4558-B676-4E22B4143DB4}" type="presParOf" srcId="{50E48671-4B60-496D-9769-6153C7FC7230}" destId="{308DFB78-6863-4648-8F13-0E14F0C02263}" srcOrd="21" destOrd="0" presId="urn:microsoft.com/office/officeart/2005/8/layout/radial6"/>
    <dgm:cxn modelId="{D6D160D8-C14E-47AD-88FC-B0F01BF06763}" type="presParOf" srcId="{50E48671-4B60-496D-9769-6153C7FC7230}" destId="{F0D2D32D-FB6E-4D38-87D7-C726E19430D5}" srcOrd="22" destOrd="0" presId="urn:microsoft.com/office/officeart/2005/8/layout/radial6"/>
    <dgm:cxn modelId="{06BD1C22-EC40-4883-9564-187B7F25F78F}" type="presParOf" srcId="{50E48671-4B60-496D-9769-6153C7FC7230}" destId="{6599052F-86F0-4032-9B2A-8611E06BDE6F}" srcOrd="23" destOrd="0" presId="urn:microsoft.com/office/officeart/2005/8/layout/radial6"/>
    <dgm:cxn modelId="{7933CD4B-CDE7-4B94-BE8A-0BDC0A0AD4F5}" type="presParOf" srcId="{50E48671-4B60-496D-9769-6153C7FC7230}" destId="{6DA9A275-5A35-44C4-8890-7D60254C9290}" srcOrd="24" destOrd="0" presId="urn:microsoft.com/office/officeart/2005/8/layout/radial6"/>
    <dgm:cxn modelId="{4913BEC2-83ED-4552-A214-68E970F0699A}" type="presParOf" srcId="{50E48671-4B60-496D-9769-6153C7FC7230}" destId="{87838935-26C1-4750-9499-F7074D331B35}" srcOrd="25" destOrd="0" presId="urn:microsoft.com/office/officeart/2005/8/layout/radial6"/>
    <dgm:cxn modelId="{A710C0D5-53D2-4CDE-8A2C-A0A9527B576F}" type="presParOf" srcId="{50E48671-4B60-496D-9769-6153C7FC7230}" destId="{01BA967B-DC24-4E38-B685-1A4871B0A136}" srcOrd="26" destOrd="0" presId="urn:microsoft.com/office/officeart/2005/8/layout/radial6"/>
    <dgm:cxn modelId="{E1EBF1B4-E341-465F-AE85-C2C778BB0B7B}" type="presParOf" srcId="{50E48671-4B60-496D-9769-6153C7FC7230}" destId="{0FCECC5A-B4EF-4A1E-BF4F-FB6F3C5E12A5}" srcOrd="27" destOrd="0" presId="urn:microsoft.com/office/officeart/2005/8/layout/radial6"/>
    <dgm:cxn modelId="{3668751E-BB35-4986-BC18-85B0823A457A}" type="presParOf" srcId="{50E48671-4B60-496D-9769-6153C7FC7230}" destId="{F4285C23-7552-42ED-AA69-CF602737DBA0}" srcOrd="28" destOrd="0" presId="urn:microsoft.com/office/officeart/2005/8/layout/radial6"/>
    <dgm:cxn modelId="{FFD2EBA6-B4F7-41D2-97C4-794914912385}" type="presParOf" srcId="{50E48671-4B60-496D-9769-6153C7FC7230}" destId="{84790BF1-842E-486D-BF18-3FEC043BCF24}" srcOrd="29" destOrd="0" presId="urn:microsoft.com/office/officeart/2005/8/layout/radial6"/>
    <dgm:cxn modelId="{E1B75894-76AD-4DED-8AC4-CFF4273F5C29}" type="presParOf" srcId="{50E48671-4B60-496D-9769-6153C7FC7230}" destId="{43CC1A60-AE2E-4EDC-9100-063CBFD8032B}" srcOrd="30" destOrd="0" presId="urn:microsoft.com/office/officeart/2005/8/layout/radial6"/>
    <dgm:cxn modelId="{19C7BC5C-B386-4964-B8EB-4A680E6345E4}" type="presParOf" srcId="{50E48671-4B60-496D-9769-6153C7FC7230}" destId="{35643354-C0D9-434A-B9A0-5783281B6FA5}" srcOrd="31" destOrd="0" presId="urn:microsoft.com/office/officeart/2005/8/layout/radial6"/>
    <dgm:cxn modelId="{4A1E2085-AD5E-4F38-A97F-DA77C99FB9D2}" type="presParOf" srcId="{50E48671-4B60-496D-9769-6153C7FC7230}" destId="{D60C6EDC-8899-4EC3-9CE8-594EEFB08AAD}" srcOrd="32" destOrd="0" presId="urn:microsoft.com/office/officeart/2005/8/layout/radial6"/>
    <dgm:cxn modelId="{D3E3747B-5412-4646-8794-9B8543D91F65}" type="presParOf" srcId="{50E48671-4B60-496D-9769-6153C7FC7230}" destId="{3882D002-0E08-42EB-8F40-52633434EBED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DA1BB-5329-4B48-836E-28AA0EB483C9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CA118C9-9AF5-4022-BD51-5E5C232A2DD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Национальная стратегия развития РТ до 2030 год</a:t>
          </a:r>
        </a:p>
      </dgm:t>
    </dgm:pt>
    <dgm:pt modelId="{047D1115-960B-4777-9EEE-82C2E196BAC4}" type="parTrans" cxnId="{68A6CDDF-DAF7-4A58-A90F-244A56531F5D}">
      <dgm:prSet/>
      <dgm:spPr/>
      <dgm:t>
        <a:bodyPr/>
        <a:lstStyle/>
        <a:p>
          <a:endParaRPr lang="ru-RU"/>
        </a:p>
      </dgm:t>
    </dgm:pt>
    <dgm:pt modelId="{0976FA8C-9B89-4765-8440-F73DB00E95A0}" type="sibTrans" cxnId="{68A6CDDF-DAF7-4A58-A90F-244A56531F5D}">
      <dgm:prSet/>
      <dgm:spPr/>
      <dgm:t>
        <a:bodyPr/>
        <a:lstStyle/>
        <a:p>
          <a:endParaRPr lang="ru-RU"/>
        </a:p>
      </dgm:t>
    </dgm:pt>
    <dgm:pt modelId="{F2BC7B21-BAFA-49B4-8B64-D3B7C4FC0FF5}">
      <dgm:prSet phldrT="[Текст]" custT="1"/>
      <dgm:spPr>
        <a:solidFill>
          <a:schemeClr val="accent3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Программа среднесрочного развития РТ на 2021-2025 годы.</a:t>
          </a:r>
        </a:p>
      </dgm:t>
    </dgm:pt>
    <dgm:pt modelId="{543A8CD1-A93D-4AC7-915E-A3B94880FE61}" type="parTrans" cxnId="{FFB06D9E-98DA-467E-BFE4-22F8888E5565}">
      <dgm:prSet/>
      <dgm:spPr/>
      <dgm:t>
        <a:bodyPr/>
        <a:lstStyle/>
        <a:p>
          <a:endParaRPr lang="ru-RU"/>
        </a:p>
      </dgm:t>
    </dgm:pt>
    <dgm:pt modelId="{B91E1688-0E4B-436A-B426-C02F3876194C}" type="sibTrans" cxnId="{FFB06D9E-98DA-467E-BFE4-22F8888E5565}">
      <dgm:prSet/>
      <dgm:spPr/>
      <dgm:t>
        <a:bodyPr/>
        <a:lstStyle/>
        <a:p>
          <a:endParaRPr lang="ru-RU"/>
        </a:p>
      </dgm:t>
    </dgm:pt>
    <dgm:pt modelId="{0749C8F9-1D8B-4771-B3DA-E6843DF70B0D}">
      <dgm:prSet phldrT="[Текст]" custT="1"/>
      <dgm:spPr>
        <a:solidFill>
          <a:schemeClr val="accent3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Национальная стратегия активизация роли женщин на 2021-2030 годы</a:t>
          </a:r>
        </a:p>
      </dgm:t>
    </dgm:pt>
    <dgm:pt modelId="{7CB74F91-FA6A-48F3-B911-02CDA0680457}" type="parTrans" cxnId="{4A7B4038-3315-4168-B4EF-973881E1835C}">
      <dgm:prSet/>
      <dgm:spPr/>
      <dgm:t>
        <a:bodyPr/>
        <a:lstStyle/>
        <a:p>
          <a:endParaRPr lang="ru-RU"/>
        </a:p>
      </dgm:t>
    </dgm:pt>
    <dgm:pt modelId="{9377BDB5-86D5-4AFD-8A7E-105436482021}" type="sibTrans" cxnId="{4A7B4038-3315-4168-B4EF-973881E1835C}">
      <dgm:prSet/>
      <dgm:spPr/>
      <dgm:t>
        <a:bodyPr/>
        <a:lstStyle/>
        <a:p>
          <a:endParaRPr lang="ru-RU"/>
        </a:p>
      </dgm:t>
    </dgm:pt>
    <dgm:pt modelId="{406C464E-7FF4-4122-A9F3-3140B0269A04}">
      <dgm:prSet custT="1"/>
      <dgm:spPr>
        <a:solidFill>
          <a:schemeClr val="accent3">
            <a:lumMod val="20000"/>
            <a:lumOff val="80000"/>
            <a:alpha val="6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Госпрограмма «Воспитание, подбор и расстановка руководящих кадров РТ из числа способных женщин и девушек на 2016-2022 годы».</a:t>
          </a:r>
        </a:p>
      </dgm:t>
    </dgm:pt>
    <dgm:pt modelId="{854E7BEF-9807-441D-BE09-457E5FEB2754}" type="parTrans" cxnId="{54995FEB-6E27-4494-A31E-12C0A03A313E}">
      <dgm:prSet/>
      <dgm:spPr/>
      <dgm:t>
        <a:bodyPr/>
        <a:lstStyle/>
        <a:p>
          <a:endParaRPr lang="ru-RU"/>
        </a:p>
      </dgm:t>
    </dgm:pt>
    <dgm:pt modelId="{EF6F275B-27DC-4D87-995F-5AE37FCF868E}" type="sibTrans" cxnId="{54995FEB-6E27-4494-A31E-12C0A03A313E}">
      <dgm:prSet/>
      <dgm:spPr/>
      <dgm:t>
        <a:bodyPr/>
        <a:lstStyle/>
        <a:p>
          <a:endParaRPr lang="ru-RU"/>
        </a:p>
      </dgm:t>
    </dgm:pt>
    <dgm:pt modelId="{15839939-FA05-4E86-BF5A-2BAC3663C174}">
      <dgm:prSet custT="1"/>
      <dgm:spPr>
        <a:solidFill>
          <a:schemeClr val="accent3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Госпрограмма по предупреждению насилия в семье в РТ на 2014 – 2023 годы и др.</a:t>
          </a:r>
        </a:p>
      </dgm:t>
    </dgm:pt>
    <dgm:pt modelId="{20974427-F485-4983-88AC-7033A37BCE97}" type="parTrans" cxnId="{FC0E5031-770E-4B17-964F-2894F200BADC}">
      <dgm:prSet/>
      <dgm:spPr/>
      <dgm:t>
        <a:bodyPr/>
        <a:lstStyle/>
        <a:p>
          <a:endParaRPr lang="ru-RU"/>
        </a:p>
      </dgm:t>
    </dgm:pt>
    <dgm:pt modelId="{01C7E019-5876-4717-B08E-F6BF389D5916}" type="sibTrans" cxnId="{FC0E5031-770E-4B17-964F-2894F200BADC}">
      <dgm:prSet/>
      <dgm:spPr/>
      <dgm:t>
        <a:bodyPr/>
        <a:lstStyle/>
        <a:p>
          <a:endParaRPr lang="ru-RU"/>
        </a:p>
      </dgm:t>
    </dgm:pt>
    <dgm:pt modelId="{A4ADCE01-3E82-4EEF-9223-E14E0A84A49E}" type="pres">
      <dgm:prSet presAssocID="{623DA1BB-5329-4B48-836E-28AA0EB483C9}" presName="linear" presStyleCnt="0">
        <dgm:presLayoutVars>
          <dgm:dir/>
          <dgm:animLvl val="lvl"/>
          <dgm:resizeHandles val="exact"/>
        </dgm:presLayoutVars>
      </dgm:prSet>
      <dgm:spPr/>
    </dgm:pt>
    <dgm:pt modelId="{A11DB732-5E4C-465F-B213-F4C28620F79E}" type="pres">
      <dgm:prSet presAssocID="{0CA118C9-9AF5-4022-BD51-5E5C232A2DD2}" presName="parentLin" presStyleCnt="0"/>
      <dgm:spPr/>
    </dgm:pt>
    <dgm:pt modelId="{B65CF0AE-902F-4339-BDA1-ED26A93B55EA}" type="pres">
      <dgm:prSet presAssocID="{0CA118C9-9AF5-4022-BD51-5E5C232A2DD2}" presName="parentLeftMargin" presStyleLbl="node1" presStyleIdx="0" presStyleCnt="5"/>
      <dgm:spPr/>
    </dgm:pt>
    <dgm:pt modelId="{26727AE0-6760-47FF-A3B1-5C367D5E19A7}" type="pres">
      <dgm:prSet presAssocID="{0CA118C9-9AF5-4022-BD51-5E5C232A2DD2}" presName="parentText" presStyleLbl="node1" presStyleIdx="0" presStyleCnt="5" custScaleX="109778" custScaleY="596690" custLinFactY="-100000" custLinFactNeighborX="-3573" custLinFactNeighborY="-132389">
        <dgm:presLayoutVars>
          <dgm:chMax val="0"/>
          <dgm:bulletEnabled val="1"/>
        </dgm:presLayoutVars>
      </dgm:prSet>
      <dgm:spPr/>
    </dgm:pt>
    <dgm:pt modelId="{26DB130A-E132-4909-9C27-F9253923883A}" type="pres">
      <dgm:prSet presAssocID="{0CA118C9-9AF5-4022-BD51-5E5C232A2DD2}" presName="negativeSpace" presStyleCnt="0"/>
      <dgm:spPr/>
    </dgm:pt>
    <dgm:pt modelId="{7EBA7A0F-5DCA-47AE-9DD3-1B0417C693BF}" type="pres">
      <dgm:prSet presAssocID="{0CA118C9-9AF5-4022-BD51-5E5C232A2DD2}" presName="childText" presStyleLbl="conFgAcc1" presStyleIdx="0" presStyleCnt="5" custScaleY="521362" custLinFactY="-400145" custLinFactNeighborX="353" custLinFactNeighborY="-500000">
        <dgm:presLayoutVars>
          <dgm:bulletEnabled val="1"/>
        </dgm:presLayoutVars>
      </dgm:prSet>
      <dgm:spPr/>
    </dgm:pt>
    <dgm:pt modelId="{ECD56094-23EA-4D10-92A4-B0C81E957D14}" type="pres">
      <dgm:prSet presAssocID="{0976FA8C-9B89-4765-8440-F73DB00E95A0}" presName="spaceBetweenRectangles" presStyleCnt="0"/>
      <dgm:spPr/>
    </dgm:pt>
    <dgm:pt modelId="{AA97E43A-6F1D-429D-B9B1-A2C264AD815D}" type="pres">
      <dgm:prSet presAssocID="{F2BC7B21-BAFA-49B4-8B64-D3B7C4FC0FF5}" presName="parentLin" presStyleCnt="0"/>
      <dgm:spPr/>
    </dgm:pt>
    <dgm:pt modelId="{DC2907BF-C572-4C66-8241-510EDBAC988C}" type="pres">
      <dgm:prSet presAssocID="{F2BC7B21-BAFA-49B4-8B64-D3B7C4FC0FF5}" presName="parentLeftMargin" presStyleLbl="node1" presStyleIdx="0" presStyleCnt="5"/>
      <dgm:spPr/>
    </dgm:pt>
    <dgm:pt modelId="{C1D85F6E-D62E-46F6-9288-A496E1F1878D}" type="pres">
      <dgm:prSet presAssocID="{F2BC7B21-BAFA-49B4-8B64-D3B7C4FC0FF5}" presName="parentText" presStyleLbl="node1" presStyleIdx="1" presStyleCnt="5" custScaleX="109991" custScaleY="478684" custLinFactY="-182538" custLinFactNeighborX="-705" custLinFactNeighborY="-200000">
        <dgm:presLayoutVars>
          <dgm:chMax val="0"/>
          <dgm:bulletEnabled val="1"/>
        </dgm:presLayoutVars>
      </dgm:prSet>
      <dgm:spPr/>
    </dgm:pt>
    <dgm:pt modelId="{C2611B57-77D8-48A5-BA92-2B4B79E8F4EC}" type="pres">
      <dgm:prSet presAssocID="{F2BC7B21-BAFA-49B4-8B64-D3B7C4FC0FF5}" presName="negativeSpace" presStyleCnt="0"/>
      <dgm:spPr/>
    </dgm:pt>
    <dgm:pt modelId="{82571A15-0FA1-45D1-B014-3C0894D88EA7}" type="pres">
      <dgm:prSet presAssocID="{F2BC7B21-BAFA-49B4-8B64-D3B7C4FC0FF5}" presName="childText" presStyleLbl="conFgAcc1" presStyleIdx="1" presStyleCnt="5" custScaleY="507490" custLinFactY="-621987" custLinFactNeighborX="261" custLinFactNeighborY="-700000">
        <dgm:presLayoutVars>
          <dgm:bulletEnabled val="1"/>
        </dgm:presLayoutVars>
      </dgm:prSet>
      <dgm:spPr/>
    </dgm:pt>
    <dgm:pt modelId="{CEDEC75E-7BA7-449B-B573-DB17B44F6677}" type="pres">
      <dgm:prSet presAssocID="{B91E1688-0E4B-436A-B426-C02F3876194C}" presName="spaceBetweenRectangles" presStyleCnt="0"/>
      <dgm:spPr/>
    </dgm:pt>
    <dgm:pt modelId="{1113DC6E-9DFE-4DDB-AC71-5FC37960329C}" type="pres">
      <dgm:prSet presAssocID="{0749C8F9-1D8B-4771-B3DA-E6843DF70B0D}" presName="parentLin" presStyleCnt="0"/>
      <dgm:spPr/>
    </dgm:pt>
    <dgm:pt modelId="{C4B3D018-4005-4696-9D6C-9B1F7234B260}" type="pres">
      <dgm:prSet presAssocID="{0749C8F9-1D8B-4771-B3DA-E6843DF70B0D}" presName="parentLeftMargin" presStyleLbl="node1" presStyleIdx="1" presStyleCnt="5"/>
      <dgm:spPr/>
    </dgm:pt>
    <dgm:pt modelId="{B85DE723-ADDC-46CB-9DA3-61838484E407}" type="pres">
      <dgm:prSet presAssocID="{0749C8F9-1D8B-4771-B3DA-E6843DF70B0D}" presName="parentText" presStyleLbl="node1" presStyleIdx="2" presStyleCnt="5" custScaleX="109102" custScaleY="567424" custLinFactY="-300000" custLinFactNeighborX="-9483" custLinFactNeighborY="-330275">
        <dgm:presLayoutVars>
          <dgm:chMax val="0"/>
          <dgm:bulletEnabled val="1"/>
        </dgm:presLayoutVars>
      </dgm:prSet>
      <dgm:spPr/>
    </dgm:pt>
    <dgm:pt modelId="{3368AB72-ECD0-4391-84B9-DB6A6528AC51}" type="pres">
      <dgm:prSet presAssocID="{0749C8F9-1D8B-4771-B3DA-E6843DF70B0D}" presName="negativeSpace" presStyleCnt="0"/>
      <dgm:spPr/>
    </dgm:pt>
    <dgm:pt modelId="{5B0EACC2-9340-479A-A1C1-ADF6FBA4E308}" type="pres">
      <dgm:prSet presAssocID="{0749C8F9-1D8B-4771-B3DA-E6843DF70B0D}" presName="childText" presStyleLbl="conFgAcc1" presStyleIdx="2" presStyleCnt="5" custScaleX="97794" custScaleY="453747" custLinFactY="-700000" custLinFactNeighborX="0" custLinFactNeighborY="-703265">
        <dgm:presLayoutVars>
          <dgm:bulletEnabled val="1"/>
        </dgm:presLayoutVars>
      </dgm:prSet>
      <dgm:spPr/>
    </dgm:pt>
    <dgm:pt modelId="{8E333AC8-C0AB-4406-95AD-457A395D90C4}" type="pres">
      <dgm:prSet presAssocID="{9377BDB5-86D5-4AFD-8A7E-105436482021}" presName="spaceBetweenRectangles" presStyleCnt="0"/>
      <dgm:spPr/>
    </dgm:pt>
    <dgm:pt modelId="{F2DDEB58-744C-4C32-807A-27623217906D}" type="pres">
      <dgm:prSet presAssocID="{406C464E-7FF4-4122-A9F3-3140B0269A04}" presName="parentLin" presStyleCnt="0"/>
      <dgm:spPr/>
    </dgm:pt>
    <dgm:pt modelId="{92B0764F-E29F-44AA-9C39-934DD7BC42E0}" type="pres">
      <dgm:prSet presAssocID="{406C464E-7FF4-4122-A9F3-3140B0269A04}" presName="parentLeftMargin" presStyleLbl="node1" presStyleIdx="2" presStyleCnt="5"/>
      <dgm:spPr/>
    </dgm:pt>
    <dgm:pt modelId="{BE7D3894-749C-401A-95B9-923727166E54}" type="pres">
      <dgm:prSet presAssocID="{406C464E-7FF4-4122-A9F3-3140B0269A04}" presName="parentText" presStyleLbl="node1" presStyleIdx="3" presStyleCnt="5" custScaleX="109104" custScaleY="516779" custLinFactY="-300000" custLinFactNeighborX="-25363" custLinFactNeighborY="-361451">
        <dgm:presLayoutVars>
          <dgm:chMax val="0"/>
          <dgm:bulletEnabled val="1"/>
        </dgm:presLayoutVars>
      </dgm:prSet>
      <dgm:spPr/>
    </dgm:pt>
    <dgm:pt modelId="{CC488B39-EB3D-4741-9030-567FE073373D}" type="pres">
      <dgm:prSet presAssocID="{406C464E-7FF4-4122-A9F3-3140B0269A04}" presName="negativeSpace" presStyleCnt="0"/>
      <dgm:spPr/>
    </dgm:pt>
    <dgm:pt modelId="{4787A85D-4FE7-439C-8536-AFD13C9D9348}" type="pres">
      <dgm:prSet presAssocID="{406C464E-7FF4-4122-A9F3-3140B0269A04}" presName="childText" presStyleLbl="conFgAcc1" presStyleIdx="3" presStyleCnt="5" custScaleY="460390" custLinFactY="-896323" custLinFactNeighborX="1037" custLinFactNeighborY="-900000">
        <dgm:presLayoutVars>
          <dgm:bulletEnabled val="1"/>
        </dgm:presLayoutVars>
      </dgm:prSet>
      <dgm:spPr/>
    </dgm:pt>
    <dgm:pt modelId="{C40BFCEC-DE42-4185-BD7D-F6BEA167C8FD}" type="pres">
      <dgm:prSet presAssocID="{EF6F275B-27DC-4D87-995F-5AE37FCF868E}" presName="spaceBetweenRectangles" presStyleCnt="0"/>
      <dgm:spPr/>
    </dgm:pt>
    <dgm:pt modelId="{2319F9E7-FC9A-4B0A-951D-30D3AE96755E}" type="pres">
      <dgm:prSet presAssocID="{15839939-FA05-4E86-BF5A-2BAC3663C174}" presName="parentLin" presStyleCnt="0"/>
      <dgm:spPr/>
    </dgm:pt>
    <dgm:pt modelId="{7CBEB898-00F3-4023-B857-C0E3D91DF07A}" type="pres">
      <dgm:prSet presAssocID="{15839939-FA05-4E86-BF5A-2BAC3663C174}" presName="parentLeftMargin" presStyleLbl="node1" presStyleIdx="3" presStyleCnt="5"/>
      <dgm:spPr/>
    </dgm:pt>
    <dgm:pt modelId="{CA8C94AC-54B9-4BAC-B4E4-0752CF026510}" type="pres">
      <dgm:prSet presAssocID="{15839939-FA05-4E86-BF5A-2BAC3663C174}" presName="parentText" presStyleLbl="node1" presStyleIdx="4" presStyleCnt="5" custScaleX="108426" custScaleY="436645" custLinFactY="-400000" custLinFactNeighborX="366" custLinFactNeighborY="-402498">
        <dgm:presLayoutVars>
          <dgm:chMax val="0"/>
          <dgm:bulletEnabled val="1"/>
        </dgm:presLayoutVars>
      </dgm:prSet>
      <dgm:spPr/>
    </dgm:pt>
    <dgm:pt modelId="{78022793-7424-4CE1-8AF5-6400C3D70242}" type="pres">
      <dgm:prSet presAssocID="{15839939-FA05-4E86-BF5A-2BAC3663C174}" presName="negativeSpace" presStyleCnt="0"/>
      <dgm:spPr/>
    </dgm:pt>
    <dgm:pt modelId="{23CD77C2-5E92-4C15-9C8B-9E8EEFAB3D18}" type="pres">
      <dgm:prSet presAssocID="{15839939-FA05-4E86-BF5A-2BAC3663C174}" presName="childText" presStyleLbl="conFgAcc1" presStyleIdx="4" presStyleCnt="5" custScaleY="328598" custLinFactY="-600000" custLinFactNeighborX="900" custLinFactNeighborY="-638222">
        <dgm:presLayoutVars>
          <dgm:bulletEnabled val="1"/>
        </dgm:presLayoutVars>
      </dgm:prSet>
      <dgm:spPr/>
    </dgm:pt>
  </dgm:ptLst>
  <dgm:cxnLst>
    <dgm:cxn modelId="{7B41F700-632C-498A-B9B6-041F12C61B33}" type="presOf" srcId="{0749C8F9-1D8B-4771-B3DA-E6843DF70B0D}" destId="{B85DE723-ADDC-46CB-9DA3-61838484E407}" srcOrd="1" destOrd="0" presId="urn:microsoft.com/office/officeart/2005/8/layout/list1"/>
    <dgm:cxn modelId="{4EB58C2E-6D9D-4A36-8815-47232ACBE2DB}" type="presOf" srcId="{0749C8F9-1D8B-4771-B3DA-E6843DF70B0D}" destId="{C4B3D018-4005-4696-9D6C-9B1F7234B260}" srcOrd="0" destOrd="0" presId="urn:microsoft.com/office/officeart/2005/8/layout/list1"/>
    <dgm:cxn modelId="{FC0E5031-770E-4B17-964F-2894F200BADC}" srcId="{623DA1BB-5329-4B48-836E-28AA0EB483C9}" destId="{15839939-FA05-4E86-BF5A-2BAC3663C174}" srcOrd="4" destOrd="0" parTransId="{20974427-F485-4983-88AC-7033A37BCE97}" sibTransId="{01C7E019-5876-4717-B08E-F6BF389D5916}"/>
    <dgm:cxn modelId="{4A7B4038-3315-4168-B4EF-973881E1835C}" srcId="{623DA1BB-5329-4B48-836E-28AA0EB483C9}" destId="{0749C8F9-1D8B-4771-B3DA-E6843DF70B0D}" srcOrd="2" destOrd="0" parTransId="{7CB74F91-FA6A-48F3-B911-02CDA0680457}" sibTransId="{9377BDB5-86D5-4AFD-8A7E-105436482021}"/>
    <dgm:cxn modelId="{127D053F-EE5D-41B9-9ED0-B2D65870E6DF}" type="presOf" srcId="{0CA118C9-9AF5-4022-BD51-5E5C232A2DD2}" destId="{B65CF0AE-902F-4339-BDA1-ED26A93B55EA}" srcOrd="0" destOrd="0" presId="urn:microsoft.com/office/officeart/2005/8/layout/list1"/>
    <dgm:cxn modelId="{9D272F6F-E85A-4EDB-A300-B86372D76403}" type="presOf" srcId="{F2BC7B21-BAFA-49B4-8B64-D3B7C4FC0FF5}" destId="{DC2907BF-C572-4C66-8241-510EDBAC988C}" srcOrd="0" destOrd="0" presId="urn:microsoft.com/office/officeart/2005/8/layout/list1"/>
    <dgm:cxn modelId="{7B2E424F-F01F-4162-AE87-4B1BFECE4007}" type="presOf" srcId="{15839939-FA05-4E86-BF5A-2BAC3663C174}" destId="{7CBEB898-00F3-4023-B857-C0E3D91DF07A}" srcOrd="0" destOrd="0" presId="urn:microsoft.com/office/officeart/2005/8/layout/list1"/>
    <dgm:cxn modelId="{00A3C950-DEEA-474D-82D4-536629E2E411}" type="presOf" srcId="{F2BC7B21-BAFA-49B4-8B64-D3B7C4FC0FF5}" destId="{C1D85F6E-D62E-46F6-9288-A496E1F1878D}" srcOrd="1" destOrd="0" presId="urn:microsoft.com/office/officeart/2005/8/layout/list1"/>
    <dgm:cxn modelId="{000B8384-1A01-45F9-B651-EC5193857622}" type="presOf" srcId="{406C464E-7FF4-4122-A9F3-3140B0269A04}" destId="{BE7D3894-749C-401A-95B9-923727166E54}" srcOrd="1" destOrd="0" presId="urn:microsoft.com/office/officeart/2005/8/layout/list1"/>
    <dgm:cxn modelId="{7B53AC9C-5FF3-4037-BFCE-F1471B5E3C7E}" type="presOf" srcId="{15839939-FA05-4E86-BF5A-2BAC3663C174}" destId="{CA8C94AC-54B9-4BAC-B4E4-0752CF026510}" srcOrd="1" destOrd="0" presId="urn:microsoft.com/office/officeart/2005/8/layout/list1"/>
    <dgm:cxn modelId="{FFB06D9E-98DA-467E-BFE4-22F8888E5565}" srcId="{623DA1BB-5329-4B48-836E-28AA0EB483C9}" destId="{F2BC7B21-BAFA-49B4-8B64-D3B7C4FC0FF5}" srcOrd="1" destOrd="0" parTransId="{543A8CD1-A93D-4AC7-915E-A3B94880FE61}" sibTransId="{B91E1688-0E4B-436A-B426-C02F3876194C}"/>
    <dgm:cxn modelId="{621569BB-0C19-48DF-939B-FD1B45CECB5D}" type="presOf" srcId="{0CA118C9-9AF5-4022-BD51-5E5C232A2DD2}" destId="{26727AE0-6760-47FF-A3B1-5C367D5E19A7}" srcOrd="1" destOrd="0" presId="urn:microsoft.com/office/officeart/2005/8/layout/list1"/>
    <dgm:cxn modelId="{0D6CF6C1-3429-474C-8F3E-5F94C58A3EBA}" type="presOf" srcId="{623DA1BB-5329-4B48-836E-28AA0EB483C9}" destId="{A4ADCE01-3E82-4EEF-9223-E14E0A84A49E}" srcOrd="0" destOrd="0" presId="urn:microsoft.com/office/officeart/2005/8/layout/list1"/>
    <dgm:cxn modelId="{68A6CDDF-DAF7-4A58-A90F-244A56531F5D}" srcId="{623DA1BB-5329-4B48-836E-28AA0EB483C9}" destId="{0CA118C9-9AF5-4022-BD51-5E5C232A2DD2}" srcOrd="0" destOrd="0" parTransId="{047D1115-960B-4777-9EEE-82C2E196BAC4}" sibTransId="{0976FA8C-9B89-4765-8440-F73DB00E95A0}"/>
    <dgm:cxn modelId="{3F8314E2-EF54-4980-9D8C-7530A6FB4324}" type="presOf" srcId="{406C464E-7FF4-4122-A9F3-3140B0269A04}" destId="{92B0764F-E29F-44AA-9C39-934DD7BC42E0}" srcOrd="0" destOrd="0" presId="urn:microsoft.com/office/officeart/2005/8/layout/list1"/>
    <dgm:cxn modelId="{54995FEB-6E27-4494-A31E-12C0A03A313E}" srcId="{623DA1BB-5329-4B48-836E-28AA0EB483C9}" destId="{406C464E-7FF4-4122-A9F3-3140B0269A04}" srcOrd="3" destOrd="0" parTransId="{854E7BEF-9807-441D-BE09-457E5FEB2754}" sibTransId="{EF6F275B-27DC-4D87-995F-5AE37FCF868E}"/>
    <dgm:cxn modelId="{5E26D0C6-074F-4521-BCFE-CFC61BE3EA07}" type="presParOf" srcId="{A4ADCE01-3E82-4EEF-9223-E14E0A84A49E}" destId="{A11DB732-5E4C-465F-B213-F4C28620F79E}" srcOrd="0" destOrd="0" presId="urn:microsoft.com/office/officeart/2005/8/layout/list1"/>
    <dgm:cxn modelId="{69E4693E-1565-46A0-8780-CEC035C5BE52}" type="presParOf" srcId="{A11DB732-5E4C-465F-B213-F4C28620F79E}" destId="{B65CF0AE-902F-4339-BDA1-ED26A93B55EA}" srcOrd="0" destOrd="0" presId="urn:microsoft.com/office/officeart/2005/8/layout/list1"/>
    <dgm:cxn modelId="{0C4D44AA-55F4-4E65-980D-4DC423874211}" type="presParOf" srcId="{A11DB732-5E4C-465F-B213-F4C28620F79E}" destId="{26727AE0-6760-47FF-A3B1-5C367D5E19A7}" srcOrd="1" destOrd="0" presId="urn:microsoft.com/office/officeart/2005/8/layout/list1"/>
    <dgm:cxn modelId="{582CC859-5426-407C-8B5D-2F7ABD0C5ADD}" type="presParOf" srcId="{A4ADCE01-3E82-4EEF-9223-E14E0A84A49E}" destId="{26DB130A-E132-4909-9C27-F9253923883A}" srcOrd="1" destOrd="0" presId="urn:microsoft.com/office/officeart/2005/8/layout/list1"/>
    <dgm:cxn modelId="{C46EAB0D-D0EE-46EF-BF22-5A30CAEEBA88}" type="presParOf" srcId="{A4ADCE01-3E82-4EEF-9223-E14E0A84A49E}" destId="{7EBA7A0F-5DCA-47AE-9DD3-1B0417C693BF}" srcOrd="2" destOrd="0" presId="urn:microsoft.com/office/officeart/2005/8/layout/list1"/>
    <dgm:cxn modelId="{CE206BD8-1025-46DC-AB4C-F39606318AFD}" type="presParOf" srcId="{A4ADCE01-3E82-4EEF-9223-E14E0A84A49E}" destId="{ECD56094-23EA-4D10-92A4-B0C81E957D14}" srcOrd="3" destOrd="0" presId="urn:microsoft.com/office/officeart/2005/8/layout/list1"/>
    <dgm:cxn modelId="{EE06C5E6-779E-4396-9660-F09BF02B208A}" type="presParOf" srcId="{A4ADCE01-3E82-4EEF-9223-E14E0A84A49E}" destId="{AA97E43A-6F1D-429D-B9B1-A2C264AD815D}" srcOrd="4" destOrd="0" presId="urn:microsoft.com/office/officeart/2005/8/layout/list1"/>
    <dgm:cxn modelId="{90E8ECC0-A381-4D26-8B3E-CCD29946620E}" type="presParOf" srcId="{AA97E43A-6F1D-429D-B9B1-A2C264AD815D}" destId="{DC2907BF-C572-4C66-8241-510EDBAC988C}" srcOrd="0" destOrd="0" presId="urn:microsoft.com/office/officeart/2005/8/layout/list1"/>
    <dgm:cxn modelId="{41DC905E-C01C-49B7-B0F3-DD8B7CF35533}" type="presParOf" srcId="{AA97E43A-6F1D-429D-B9B1-A2C264AD815D}" destId="{C1D85F6E-D62E-46F6-9288-A496E1F1878D}" srcOrd="1" destOrd="0" presId="urn:microsoft.com/office/officeart/2005/8/layout/list1"/>
    <dgm:cxn modelId="{D54C447C-B5E5-4739-8654-8B05ECC8720A}" type="presParOf" srcId="{A4ADCE01-3E82-4EEF-9223-E14E0A84A49E}" destId="{C2611B57-77D8-48A5-BA92-2B4B79E8F4EC}" srcOrd="5" destOrd="0" presId="urn:microsoft.com/office/officeart/2005/8/layout/list1"/>
    <dgm:cxn modelId="{33896740-E3BC-4407-9EB6-F6BE2CB31C43}" type="presParOf" srcId="{A4ADCE01-3E82-4EEF-9223-E14E0A84A49E}" destId="{82571A15-0FA1-45D1-B014-3C0894D88EA7}" srcOrd="6" destOrd="0" presId="urn:microsoft.com/office/officeart/2005/8/layout/list1"/>
    <dgm:cxn modelId="{D329C49A-4B40-41D0-874B-168679C83CF9}" type="presParOf" srcId="{A4ADCE01-3E82-4EEF-9223-E14E0A84A49E}" destId="{CEDEC75E-7BA7-449B-B573-DB17B44F6677}" srcOrd="7" destOrd="0" presId="urn:microsoft.com/office/officeart/2005/8/layout/list1"/>
    <dgm:cxn modelId="{D3D88757-1A61-455B-9B67-9991E474A0AF}" type="presParOf" srcId="{A4ADCE01-3E82-4EEF-9223-E14E0A84A49E}" destId="{1113DC6E-9DFE-4DDB-AC71-5FC37960329C}" srcOrd="8" destOrd="0" presId="urn:microsoft.com/office/officeart/2005/8/layout/list1"/>
    <dgm:cxn modelId="{3A83087F-75AF-4BC8-86CD-4606256C773C}" type="presParOf" srcId="{1113DC6E-9DFE-4DDB-AC71-5FC37960329C}" destId="{C4B3D018-4005-4696-9D6C-9B1F7234B260}" srcOrd="0" destOrd="0" presId="urn:microsoft.com/office/officeart/2005/8/layout/list1"/>
    <dgm:cxn modelId="{A49297FC-2EEC-4698-8342-F1006575BF20}" type="presParOf" srcId="{1113DC6E-9DFE-4DDB-AC71-5FC37960329C}" destId="{B85DE723-ADDC-46CB-9DA3-61838484E407}" srcOrd="1" destOrd="0" presId="urn:microsoft.com/office/officeart/2005/8/layout/list1"/>
    <dgm:cxn modelId="{4D29E396-FF84-49F2-A4B4-5BF8169B9AA8}" type="presParOf" srcId="{A4ADCE01-3E82-4EEF-9223-E14E0A84A49E}" destId="{3368AB72-ECD0-4391-84B9-DB6A6528AC51}" srcOrd="9" destOrd="0" presId="urn:microsoft.com/office/officeart/2005/8/layout/list1"/>
    <dgm:cxn modelId="{2A4DB0B6-3603-4817-B0F7-E16DFC436395}" type="presParOf" srcId="{A4ADCE01-3E82-4EEF-9223-E14E0A84A49E}" destId="{5B0EACC2-9340-479A-A1C1-ADF6FBA4E308}" srcOrd="10" destOrd="0" presId="urn:microsoft.com/office/officeart/2005/8/layout/list1"/>
    <dgm:cxn modelId="{F1672ECD-4944-4088-B025-9DD86BA91FC8}" type="presParOf" srcId="{A4ADCE01-3E82-4EEF-9223-E14E0A84A49E}" destId="{8E333AC8-C0AB-4406-95AD-457A395D90C4}" srcOrd="11" destOrd="0" presId="urn:microsoft.com/office/officeart/2005/8/layout/list1"/>
    <dgm:cxn modelId="{62494D1E-D08E-40BF-8A5B-BFEE1C174C2E}" type="presParOf" srcId="{A4ADCE01-3E82-4EEF-9223-E14E0A84A49E}" destId="{F2DDEB58-744C-4C32-807A-27623217906D}" srcOrd="12" destOrd="0" presId="urn:microsoft.com/office/officeart/2005/8/layout/list1"/>
    <dgm:cxn modelId="{1B7F6390-6379-474D-89D6-DAC82B04AAD1}" type="presParOf" srcId="{F2DDEB58-744C-4C32-807A-27623217906D}" destId="{92B0764F-E29F-44AA-9C39-934DD7BC42E0}" srcOrd="0" destOrd="0" presId="urn:microsoft.com/office/officeart/2005/8/layout/list1"/>
    <dgm:cxn modelId="{2394A3A6-B38D-4278-B5CA-ADF3499B729D}" type="presParOf" srcId="{F2DDEB58-744C-4C32-807A-27623217906D}" destId="{BE7D3894-749C-401A-95B9-923727166E54}" srcOrd="1" destOrd="0" presId="urn:microsoft.com/office/officeart/2005/8/layout/list1"/>
    <dgm:cxn modelId="{15B6FB21-B475-43B7-8DB7-029A51CEF498}" type="presParOf" srcId="{A4ADCE01-3E82-4EEF-9223-E14E0A84A49E}" destId="{CC488B39-EB3D-4741-9030-567FE073373D}" srcOrd="13" destOrd="0" presId="urn:microsoft.com/office/officeart/2005/8/layout/list1"/>
    <dgm:cxn modelId="{D985DC6A-59FF-4CEF-8E27-8B553E90BFD6}" type="presParOf" srcId="{A4ADCE01-3E82-4EEF-9223-E14E0A84A49E}" destId="{4787A85D-4FE7-439C-8536-AFD13C9D9348}" srcOrd="14" destOrd="0" presId="urn:microsoft.com/office/officeart/2005/8/layout/list1"/>
    <dgm:cxn modelId="{BC5818F2-6CE5-4054-8B88-3218D2FD7F83}" type="presParOf" srcId="{A4ADCE01-3E82-4EEF-9223-E14E0A84A49E}" destId="{C40BFCEC-DE42-4185-BD7D-F6BEA167C8FD}" srcOrd="15" destOrd="0" presId="urn:microsoft.com/office/officeart/2005/8/layout/list1"/>
    <dgm:cxn modelId="{09DCB26F-455D-46AE-BEAA-F5C5E7A56366}" type="presParOf" srcId="{A4ADCE01-3E82-4EEF-9223-E14E0A84A49E}" destId="{2319F9E7-FC9A-4B0A-951D-30D3AE96755E}" srcOrd="16" destOrd="0" presId="urn:microsoft.com/office/officeart/2005/8/layout/list1"/>
    <dgm:cxn modelId="{9A9693B7-02AA-4581-89F4-5CA79DFFA81E}" type="presParOf" srcId="{2319F9E7-FC9A-4B0A-951D-30D3AE96755E}" destId="{7CBEB898-00F3-4023-B857-C0E3D91DF07A}" srcOrd="0" destOrd="0" presId="urn:microsoft.com/office/officeart/2005/8/layout/list1"/>
    <dgm:cxn modelId="{14602C00-DC11-4BC0-B588-F0FC29740314}" type="presParOf" srcId="{2319F9E7-FC9A-4B0A-951D-30D3AE96755E}" destId="{CA8C94AC-54B9-4BAC-B4E4-0752CF026510}" srcOrd="1" destOrd="0" presId="urn:microsoft.com/office/officeart/2005/8/layout/list1"/>
    <dgm:cxn modelId="{E71D3FC7-EAC2-4FE6-B05C-3B6ADA744A61}" type="presParOf" srcId="{A4ADCE01-3E82-4EEF-9223-E14E0A84A49E}" destId="{78022793-7424-4CE1-8AF5-6400C3D70242}" srcOrd="17" destOrd="0" presId="urn:microsoft.com/office/officeart/2005/8/layout/list1"/>
    <dgm:cxn modelId="{7579B7C3-C153-4220-82A9-2FB71EBA3F36}" type="presParOf" srcId="{A4ADCE01-3E82-4EEF-9223-E14E0A84A49E}" destId="{23CD77C2-5E92-4C15-9C8B-9E8EEFAB3D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AE540-59AE-49E3-BDBF-F4ACA5CB96E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9906E-F910-4CE3-9D18-6B9EAC35D391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обеспечение гендерного равенства при распределении всех видов ресурсов и возможностей, </a:t>
          </a:r>
        </a:p>
      </dgm:t>
    </dgm:pt>
    <dgm:pt modelId="{6A008F0F-931F-4132-A63A-B9F58FA0CAD0}" type="parTrans" cxnId="{4556D9DD-D5D2-4D03-BC29-63B76D41DDA5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12074E72-6610-4C2C-AD4E-DF5D0E6723C3}" type="sibTrans" cxnId="{4556D9DD-D5D2-4D03-BC29-63B76D41DDA5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13C750F0-7B55-421C-9ABD-6C13A1ED1DB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свобода от насилия в отношении женщин и девочек, </a:t>
          </a:r>
        </a:p>
      </dgm:t>
    </dgm:pt>
    <dgm:pt modelId="{8A52CED3-BDFA-4D91-A4DF-B324F987AEC8}" type="parTrans" cxnId="{4C3DD600-C2C3-4525-B8B3-574761295FB2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8643FCFE-57AE-42E3-A91F-A0491F102CB8}" type="sibTrans" cxnId="{4C3DD600-C2C3-4525-B8B3-574761295FB2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073FBEA-5601-49AA-BA4C-BA62D482B169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вовлечение женщин в процессы принятия решений в государственном и частном секторах.</a:t>
          </a:r>
        </a:p>
      </dgm:t>
    </dgm:pt>
    <dgm:pt modelId="{37AA929D-3463-4950-BF63-A0DA49843F76}" type="parTrans" cxnId="{AFB434AF-B7EF-44FD-A00E-8CD3919D77C4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D3F4A9B7-93D6-4573-94D7-36ACD6773D02}" type="sibTrans" cxnId="{AFB434AF-B7EF-44FD-A00E-8CD3919D77C4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D14A560D-2DC6-4910-ACB6-CCBE384C1BC1}" type="pres">
      <dgm:prSet presAssocID="{93EAE540-59AE-49E3-BDBF-F4ACA5CB96ED}" presName="diagram" presStyleCnt="0">
        <dgm:presLayoutVars>
          <dgm:dir/>
          <dgm:resizeHandles val="exact"/>
        </dgm:presLayoutVars>
      </dgm:prSet>
      <dgm:spPr/>
    </dgm:pt>
    <dgm:pt modelId="{CD6F771D-10A4-4CD0-B54D-745DC930D68C}" type="pres">
      <dgm:prSet presAssocID="{4A79906E-F910-4CE3-9D18-6B9EAC35D391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6501F058-B9C3-46CB-A6B1-FE193504954F}" type="pres">
      <dgm:prSet presAssocID="{12074E72-6610-4C2C-AD4E-DF5D0E6723C3}" presName="sibTrans" presStyleCnt="0"/>
      <dgm:spPr/>
    </dgm:pt>
    <dgm:pt modelId="{C1E0674F-C6FE-42EB-9A7F-38D9E477C2C6}" type="pres">
      <dgm:prSet presAssocID="{13C750F0-7B55-421C-9ABD-6C13A1ED1DBA}" presName="node" presStyleLbl="node1" presStyleIdx="1" presStyleCnt="3" custLinFactNeighborX="1031" custLinFactNeighborY="-5902">
        <dgm:presLayoutVars>
          <dgm:bulletEnabled val="1"/>
        </dgm:presLayoutVars>
      </dgm:prSet>
      <dgm:spPr>
        <a:prstGeom prst="roundRect">
          <a:avLst/>
        </a:prstGeom>
      </dgm:spPr>
    </dgm:pt>
    <dgm:pt modelId="{0511B8A1-F5DA-4D77-99D8-CAA68633AA2D}" type="pres">
      <dgm:prSet presAssocID="{8643FCFE-57AE-42E3-A91F-A0491F102CB8}" presName="sibTrans" presStyleCnt="0"/>
      <dgm:spPr/>
    </dgm:pt>
    <dgm:pt modelId="{B6721AF0-C0E0-4824-BC22-64D04EA3428A}" type="pres">
      <dgm:prSet presAssocID="{E073FBEA-5601-49AA-BA4C-BA62D482B169}" presName="node" presStyleLbl="node1" presStyleIdx="2" presStyleCnt="3" custLinFactNeighborX="-266" custLinFactNeighborY="134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C3DD600-C2C3-4525-B8B3-574761295FB2}" srcId="{93EAE540-59AE-49E3-BDBF-F4ACA5CB96ED}" destId="{13C750F0-7B55-421C-9ABD-6C13A1ED1DBA}" srcOrd="1" destOrd="0" parTransId="{8A52CED3-BDFA-4D91-A4DF-B324F987AEC8}" sibTransId="{8643FCFE-57AE-42E3-A91F-A0491F102CB8}"/>
    <dgm:cxn modelId="{740AE102-EBE8-4E89-B602-79F2DEF43EE8}" type="presOf" srcId="{E073FBEA-5601-49AA-BA4C-BA62D482B169}" destId="{B6721AF0-C0E0-4824-BC22-64D04EA3428A}" srcOrd="0" destOrd="0" presId="urn:microsoft.com/office/officeart/2005/8/layout/default"/>
    <dgm:cxn modelId="{5A1C7173-63F0-4BE1-A5C0-032A363A7FB9}" type="presOf" srcId="{4A79906E-F910-4CE3-9D18-6B9EAC35D391}" destId="{CD6F771D-10A4-4CD0-B54D-745DC930D68C}" srcOrd="0" destOrd="0" presId="urn:microsoft.com/office/officeart/2005/8/layout/default"/>
    <dgm:cxn modelId="{8885E19F-3074-4734-8875-E3E54AC6EE9C}" type="presOf" srcId="{13C750F0-7B55-421C-9ABD-6C13A1ED1DBA}" destId="{C1E0674F-C6FE-42EB-9A7F-38D9E477C2C6}" srcOrd="0" destOrd="0" presId="urn:microsoft.com/office/officeart/2005/8/layout/default"/>
    <dgm:cxn modelId="{AFB434AF-B7EF-44FD-A00E-8CD3919D77C4}" srcId="{93EAE540-59AE-49E3-BDBF-F4ACA5CB96ED}" destId="{E073FBEA-5601-49AA-BA4C-BA62D482B169}" srcOrd="2" destOrd="0" parTransId="{37AA929D-3463-4950-BF63-A0DA49843F76}" sibTransId="{D3F4A9B7-93D6-4573-94D7-36ACD6773D02}"/>
    <dgm:cxn modelId="{EC9403CA-EEF4-41D6-A75B-93C08531CAE0}" type="presOf" srcId="{93EAE540-59AE-49E3-BDBF-F4ACA5CB96ED}" destId="{D14A560D-2DC6-4910-ACB6-CCBE384C1BC1}" srcOrd="0" destOrd="0" presId="urn:microsoft.com/office/officeart/2005/8/layout/default"/>
    <dgm:cxn modelId="{4556D9DD-D5D2-4D03-BC29-63B76D41DDA5}" srcId="{93EAE540-59AE-49E3-BDBF-F4ACA5CB96ED}" destId="{4A79906E-F910-4CE3-9D18-6B9EAC35D391}" srcOrd="0" destOrd="0" parTransId="{6A008F0F-931F-4132-A63A-B9F58FA0CAD0}" sibTransId="{12074E72-6610-4C2C-AD4E-DF5D0E6723C3}"/>
    <dgm:cxn modelId="{D7422B15-E848-43D5-9907-0B86FB1D8E34}" type="presParOf" srcId="{D14A560D-2DC6-4910-ACB6-CCBE384C1BC1}" destId="{CD6F771D-10A4-4CD0-B54D-745DC930D68C}" srcOrd="0" destOrd="0" presId="urn:microsoft.com/office/officeart/2005/8/layout/default"/>
    <dgm:cxn modelId="{FA5BA5E6-5A4E-4601-ACB9-596CA32FC784}" type="presParOf" srcId="{D14A560D-2DC6-4910-ACB6-CCBE384C1BC1}" destId="{6501F058-B9C3-46CB-A6B1-FE193504954F}" srcOrd="1" destOrd="0" presId="urn:microsoft.com/office/officeart/2005/8/layout/default"/>
    <dgm:cxn modelId="{713A6C71-BF8C-487F-B1D7-C9371B85B04D}" type="presParOf" srcId="{D14A560D-2DC6-4910-ACB6-CCBE384C1BC1}" destId="{C1E0674F-C6FE-42EB-9A7F-38D9E477C2C6}" srcOrd="2" destOrd="0" presId="urn:microsoft.com/office/officeart/2005/8/layout/default"/>
    <dgm:cxn modelId="{E71F2851-62F6-40E8-BE20-60D1893C1E74}" type="presParOf" srcId="{D14A560D-2DC6-4910-ACB6-CCBE384C1BC1}" destId="{0511B8A1-F5DA-4D77-99D8-CAA68633AA2D}" srcOrd="3" destOrd="0" presId="urn:microsoft.com/office/officeart/2005/8/layout/default"/>
    <dgm:cxn modelId="{3C75E639-25B6-444D-8089-1015706B780F}" type="presParOf" srcId="{D14A560D-2DC6-4910-ACB6-CCBE384C1BC1}" destId="{B6721AF0-C0E0-4824-BC22-64D04EA3428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0A088-CC91-4D6D-BCFE-9A08AFF67F7B}">
      <dsp:nvSpPr>
        <dsp:cNvPr id="0" name=""/>
        <dsp:cNvSpPr/>
      </dsp:nvSpPr>
      <dsp:spPr>
        <a:xfrm>
          <a:off x="1667820" y="0"/>
          <a:ext cx="5342350" cy="534235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01ACC5-FE48-4C00-AB08-100C0C3A0A62}">
      <dsp:nvSpPr>
        <dsp:cNvPr id="0" name=""/>
        <dsp:cNvSpPr/>
      </dsp:nvSpPr>
      <dsp:spPr>
        <a:xfrm>
          <a:off x="3331717" y="535676"/>
          <a:ext cx="5625876" cy="912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Фокус на задачах и мерах по устранению структурных причин дискриминации по гендерному признаку </a:t>
          </a:r>
        </a:p>
      </dsp:txBody>
      <dsp:txXfrm>
        <a:off x="3376282" y="580241"/>
        <a:ext cx="5536746" cy="823784"/>
      </dsp:txXfrm>
    </dsp:sp>
    <dsp:sp modelId="{107D0A21-EE47-45B8-B041-30DEADE01868}">
      <dsp:nvSpPr>
        <dsp:cNvPr id="0" name=""/>
        <dsp:cNvSpPr/>
      </dsp:nvSpPr>
      <dsp:spPr>
        <a:xfrm>
          <a:off x="3281400" y="1545542"/>
          <a:ext cx="5704772" cy="7356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42577"/>
              <a:satOff val="279"/>
              <a:lumOff val="-1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</a:rPr>
            <a:t>Не только отдельная 5 ЦУР,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</a:rPr>
            <a:t>но и гендерные задачи еще в 11 целях</a:t>
          </a:r>
        </a:p>
      </dsp:txBody>
      <dsp:txXfrm>
        <a:off x="3317310" y="1581452"/>
        <a:ext cx="5632952" cy="663796"/>
      </dsp:txXfrm>
    </dsp:sp>
    <dsp:sp modelId="{E8ED1B4B-4860-4699-BB0B-C5ECE8DDC375}">
      <dsp:nvSpPr>
        <dsp:cNvPr id="0" name=""/>
        <dsp:cNvSpPr/>
      </dsp:nvSpPr>
      <dsp:spPr>
        <a:xfrm>
          <a:off x="3200577" y="2368112"/>
          <a:ext cx="5888156" cy="13063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85154"/>
              <a:satOff val="559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Приоритетные направления преобразующей цели: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       1.Расширение доступа к ресурсам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       2. Вовлечение женщин в процессы принятия решений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          3. Свобода от гендерного насилия </a:t>
          </a:r>
          <a:endParaRPr lang="ru-RU" sz="1400" kern="1200" dirty="0"/>
        </a:p>
      </dsp:txBody>
      <dsp:txXfrm>
        <a:off x="3264350" y="2431885"/>
        <a:ext cx="5760610" cy="1178850"/>
      </dsp:txXfrm>
    </dsp:sp>
    <dsp:sp modelId="{76650B85-56DA-47D0-9E33-B660A0DEA169}">
      <dsp:nvSpPr>
        <dsp:cNvPr id="0" name=""/>
        <dsp:cNvSpPr/>
      </dsp:nvSpPr>
      <dsp:spPr>
        <a:xfrm>
          <a:off x="3005734" y="3802224"/>
          <a:ext cx="6056990" cy="9482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27731"/>
              <a:satOff val="838"/>
              <a:lumOff val="-5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</a:rPr>
            <a:t>Использование  комплекса законодательных, финансовых и институциональных механизмов</a:t>
          </a:r>
        </a:p>
      </dsp:txBody>
      <dsp:txXfrm>
        <a:off x="3052024" y="3848514"/>
        <a:ext cx="5964410" cy="855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2D002-0E08-42EB-8F40-52633434EBED}">
      <dsp:nvSpPr>
        <dsp:cNvPr id="0" name=""/>
        <dsp:cNvSpPr/>
      </dsp:nvSpPr>
      <dsp:spPr>
        <a:xfrm>
          <a:off x="327899" y="370509"/>
          <a:ext cx="4751176" cy="4751176"/>
        </a:xfrm>
        <a:prstGeom prst="blockArc">
          <a:avLst>
            <a:gd name="adj1" fmla="val 14576202"/>
            <a:gd name="adj2" fmla="val 16841820"/>
            <a:gd name="adj3" fmla="val 2511"/>
          </a:avLst>
        </a:prstGeom>
        <a:solidFill>
          <a:schemeClr val="accent4">
            <a:hueOff val="12289737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1A60-AE2E-4EDC-9100-063CBFD8032B}">
      <dsp:nvSpPr>
        <dsp:cNvPr id="0" name=""/>
        <dsp:cNvSpPr/>
      </dsp:nvSpPr>
      <dsp:spPr>
        <a:xfrm>
          <a:off x="529697" y="254434"/>
          <a:ext cx="4751176" cy="4751176"/>
        </a:xfrm>
        <a:prstGeom prst="blockArc">
          <a:avLst>
            <a:gd name="adj1" fmla="val 12162468"/>
            <a:gd name="adj2" fmla="val 14234890"/>
            <a:gd name="adj3" fmla="val 2511"/>
          </a:avLst>
        </a:prstGeom>
        <a:solidFill>
          <a:schemeClr val="accent4">
            <a:hueOff val="11060763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CC5A-B4EF-4A1E-BF4F-FB6F3C5E12A5}">
      <dsp:nvSpPr>
        <dsp:cNvPr id="0" name=""/>
        <dsp:cNvSpPr/>
      </dsp:nvSpPr>
      <dsp:spPr>
        <a:xfrm>
          <a:off x="568916" y="154332"/>
          <a:ext cx="4751176" cy="4751176"/>
        </a:xfrm>
        <a:prstGeom prst="blockArc">
          <a:avLst>
            <a:gd name="adj1" fmla="val 10272395"/>
            <a:gd name="adj2" fmla="val 12004897"/>
            <a:gd name="adj3" fmla="val 2511"/>
          </a:avLst>
        </a:prstGeom>
        <a:solidFill>
          <a:schemeClr val="accent4">
            <a:hueOff val="983179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9A275-5A35-44C4-8890-7D60254C9290}">
      <dsp:nvSpPr>
        <dsp:cNvPr id="0" name=""/>
        <dsp:cNvSpPr/>
      </dsp:nvSpPr>
      <dsp:spPr>
        <a:xfrm>
          <a:off x="563665" y="903979"/>
          <a:ext cx="4751176" cy="4751176"/>
        </a:xfrm>
        <a:prstGeom prst="blockArc">
          <a:avLst>
            <a:gd name="adj1" fmla="val 9550678"/>
            <a:gd name="adj2" fmla="val 11375767"/>
            <a:gd name="adj3" fmla="val 2511"/>
          </a:avLst>
        </a:prstGeom>
        <a:solidFill>
          <a:schemeClr val="accent4">
            <a:hueOff val="8602816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FB78-6863-4648-8F13-0E14F0C02263}">
      <dsp:nvSpPr>
        <dsp:cNvPr id="0" name=""/>
        <dsp:cNvSpPr/>
      </dsp:nvSpPr>
      <dsp:spPr>
        <a:xfrm>
          <a:off x="242395" y="323293"/>
          <a:ext cx="4751176" cy="4751176"/>
        </a:xfrm>
        <a:prstGeom prst="blockArc">
          <a:avLst>
            <a:gd name="adj1" fmla="val 6151831"/>
            <a:gd name="adj2" fmla="val 8574843"/>
            <a:gd name="adj3" fmla="val 2511"/>
          </a:avLst>
        </a:prstGeom>
        <a:solidFill>
          <a:schemeClr val="accent4">
            <a:hueOff val="7373843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30049-FC84-407E-8559-B2C4E67D8399}">
      <dsp:nvSpPr>
        <dsp:cNvPr id="0" name=""/>
        <dsp:cNvSpPr/>
      </dsp:nvSpPr>
      <dsp:spPr>
        <a:xfrm>
          <a:off x="476248" y="388127"/>
          <a:ext cx="4751176" cy="4751176"/>
        </a:xfrm>
        <a:prstGeom prst="blockArc">
          <a:avLst>
            <a:gd name="adj1" fmla="val 4292369"/>
            <a:gd name="adj2" fmla="val 6507631"/>
            <a:gd name="adj3" fmla="val 2511"/>
          </a:avLst>
        </a:prstGeom>
        <a:solidFill>
          <a:schemeClr val="accent4">
            <a:hueOff val="6144868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EBA8E-7B68-4F7D-9B2B-AA1166939D1F}">
      <dsp:nvSpPr>
        <dsp:cNvPr id="0" name=""/>
        <dsp:cNvSpPr/>
      </dsp:nvSpPr>
      <dsp:spPr>
        <a:xfrm>
          <a:off x="907596" y="288185"/>
          <a:ext cx="4751176" cy="4751176"/>
        </a:xfrm>
        <a:prstGeom prst="blockArc">
          <a:avLst>
            <a:gd name="adj1" fmla="val 2646155"/>
            <a:gd name="adj2" fmla="val 4942228"/>
            <a:gd name="adj3" fmla="val 2511"/>
          </a:avLst>
        </a:prstGeom>
        <a:solidFill>
          <a:schemeClr val="accent4">
            <a:hueOff val="4915895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9FF6-7640-4CEC-ABA0-EFDAB1CCCF3E}">
      <dsp:nvSpPr>
        <dsp:cNvPr id="0" name=""/>
        <dsp:cNvSpPr/>
      </dsp:nvSpPr>
      <dsp:spPr>
        <a:xfrm>
          <a:off x="536200" y="791116"/>
          <a:ext cx="4751176" cy="4751176"/>
        </a:xfrm>
        <a:prstGeom prst="blockArc">
          <a:avLst>
            <a:gd name="adj1" fmla="val 21460973"/>
            <a:gd name="adj2" fmla="val 1727184"/>
            <a:gd name="adj3" fmla="val 2511"/>
          </a:avLst>
        </a:prstGeom>
        <a:solidFill>
          <a:schemeClr val="accent4">
            <a:hueOff val="3686921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7AA5F-7F83-4CFF-AED3-FF1977FAD8FB}">
      <dsp:nvSpPr>
        <dsp:cNvPr id="0" name=""/>
        <dsp:cNvSpPr/>
      </dsp:nvSpPr>
      <dsp:spPr>
        <a:xfrm>
          <a:off x="552261" y="406403"/>
          <a:ext cx="4751176" cy="4751176"/>
        </a:xfrm>
        <a:prstGeom prst="blockArc">
          <a:avLst>
            <a:gd name="adj1" fmla="val 20352282"/>
            <a:gd name="adj2" fmla="val 425901"/>
            <a:gd name="adj3" fmla="val 2511"/>
          </a:avLst>
        </a:prstGeom>
        <a:solidFill>
          <a:schemeClr val="accent4">
            <a:hueOff val="2457947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01777-D96C-4306-92A0-805515A3FA7F}">
      <dsp:nvSpPr>
        <dsp:cNvPr id="0" name=""/>
        <dsp:cNvSpPr/>
      </dsp:nvSpPr>
      <dsp:spPr>
        <a:xfrm>
          <a:off x="439492" y="5180"/>
          <a:ext cx="4751176" cy="4751176"/>
        </a:xfrm>
        <a:prstGeom prst="blockArc">
          <a:avLst>
            <a:gd name="adj1" fmla="val 19078546"/>
            <a:gd name="adj2" fmla="val 20963869"/>
            <a:gd name="adj3" fmla="val 2511"/>
          </a:avLst>
        </a:prstGeom>
        <a:solidFill>
          <a:schemeClr val="accent4">
            <a:hueOff val="1228974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250AB-8C0E-4ABD-9930-BE67D1F7FC82}">
      <dsp:nvSpPr>
        <dsp:cNvPr id="0" name=""/>
        <dsp:cNvSpPr/>
      </dsp:nvSpPr>
      <dsp:spPr>
        <a:xfrm>
          <a:off x="911358" y="406596"/>
          <a:ext cx="4751176" cy="4751176"/>
        </a:xfrm>
        <a:prstGeom prst="blockArc">
          <a:avLst>
            <a:gd name="adj1" fmla="val 15982888"/>
            <a:gd name="adj2" fmla="val 18167989"/>
            <a:gd name="adj3" fmla="val 25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3B586-BBB4-4CFD-BC47-090A7C91D13E}">
      <dsp:nvSpPr>
        <dsp:cNvPr id="0" name=""/>
        <dsp:cNvSpPr/>
      </dsp:nvSpPr>
      <dsp:spPr>
        <a:xfrm>
          <a:off x="2047416" y="1968493"/>
          <a:ext cx="1772660" cy="153906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4100" kern="1200" dirty="0"/>
          </a:br>
          <a:endParaRPr lang="ru-RU" sz="4100" b="1" kern="1200" dirty="0">
            <a:solidFill>
              <a:sysClr val="windowText" lastClr="000000"/>
            </a:solidFill>
          </a:endParaRPr>
        </a:p>
      </dsp:txBody>
      <dsp:txXfrm>
        <a:off x="2122547" y="2043624"/>
        <a:ext cx="1622398" cy="1388805"/>
      </dsp:txXfrm>
    </dsp:sp>
    <dsp:sp modelId="{2604D5D4-CDDF-4B29-8EBC-D755C35809AE}">
      <dsp:nvSpPr>
        <dsp:cNvPr id="0" name=""/>
        <dsp:cNvSpPr/>
      </dsp:nvSpPr>
      <dsp:spPr>
        <a:xfrm>
          <a:off x="2511234" y="-74218"/>
          <a:ext cx="1255326" cy="103062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2561545" y="-23907"/>
        <a:ext cx="1154704" cy="930004"/>
      </dsp:txXfrm>
    </dsp:sp>
    <dsp:sp modelId="{6FC35F96-57C9-4CDD-B0B4-51A3B4CAC8BD}">
      <dsp:nvSpPr>
        <dsp:cNvPr id="0" name=""/>
        <dsp:cNvSpPr/>
      </dsp:nvSpPr>
      <dsp:spPr>
        <a:xfrm>
          <a:off x="3875684" y="290024"/>
          <a:ext cx="1363952" cy="10407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3926490" y="340830"/>
        <a:ext cx="1262340" cy="939154"/>
      </dsp:txXfrm>
    </dsp:sp>
    <dsp:sp modelId="{89E72110-96EC-4EC2-A383-5A027DE5FB88}">
      <dsp:nvSpPr>
        <dsp:cNvPr id="0" name=""/>
        <dsp:cNvSpPr/>
      </dsp:nvSpPr>
      <dsp:spPr>
        <a:xfrm>
          <a:off x="4450401" y="1398186"/>
          <a:ext cx="1340798" cy="110197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/>
        </a:p>
      </dsp:txBody>
      <dsp:txXfrm>
        <a:off x="4504195" y="1451980"/>
        <a:ext cx="1233210" cy="994387"/>
      </dsp:txXfrm>
    </dsp:sp>
    <dsp:sp modelId="{075EFB19-6E60-4FFD-BC9E-B0D758FD9FA0}">
      <dsp:nvSpPr>
        <dsp:cNvPr id="0" name=""/>
        <dsp:cNvSpPr/>
      </dsp:nvSpPr>
      <dsp:spPr>
        <a:xfrm>
          <a:off x="4611799" y="2568885"/>
          <a:ext cx="1287674" cy="100595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60906" y="2617992"/>
        <a:ext cx="1189460" cy="907743"/>
      </dsp:txXfrm>
    </dsp:sp>
    <dsp:sp modelId="{202F9027-17C0-47D2-A1CF-233C915223F7}">
      <dsp:nvSpPr>
        <dsp:cNvPr id="0" name=""/>
        <dsp:cNvSpPr/>
      </dsp:nvSpPr>
      <dsp:spPr>
        <a:xfrm>
          <a:off x="4281226" y="3769934"/>
          <a:ext cx="1372882" cy="1052727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332616" y="3821324"/>
        <a:ext cx="1270102" cy="949947"/>
      </dsp:txXfrm>
    </dsp:sp>
    <dsp:sp modelId="{E7EA6192-7B30-4B20-8DD2-4642F8835A2F}">
      <dsp:nvSpPr>
        <dsp:cNvPr id="0" name=""/>
        <dsp:cNvSpPr/>
      </dsp:nvSpPr>
      <dsp:spPr>
        <a:xfrm>
          <a:off x="2961524" y="4434840"/>
          <a:ext cx="1266202" cy="110786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3015606" y="4488922"/>
        <a:ext cx="1158038" cy="999701"/>
      </dsp:txXfrm>
    </dsp:sp>
    <dsp:sp modelId="{CCE58570-BC9E-41BF-9DD5-046973B03F12}">
      <dsp:nvSpPr>
        <dsp:cNvPr id="0" name=""/>
        <dsp:cNvSpPr/>
      </dsp:nvSpPr>
      <dsp:spPr>
        <a:xfrm>
          <a:off x="1460591" y="4425206"/>
          <a:ext cx="1296910" cy="1127133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1515613" y="4480228"/>
        <a:ext cx="1186866" cy="1017089"/>
      </dsp:txXfrm>
    </dsp:sp>
    <dsp:sp modelId="{F0D2D32D-FB6E-4D38-87D7-C726E19430D5}">
      <dsp:nvSpPr>
        <dsp:cNvPr id="0" name=""/>
        <dsp:cNvSpPr/>
      </dsp:nvSpPr>
      <dsp:spPr>
        <a:xfrm>
          <a:off x="44254" y="3567448"/>
          <a:ext cx="1404874" cy="1091918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/>
        </a:p>
      </dsp:txBody>
      <dsp:txXfrm>
        <a:off x="97557" y="3620751"/>
        <a:ext cx="1298268" cy="985312"/>
      </dsp:txXfrm>
    </dsp:sp>
    <dsp:sp modelId="{87838935-26C1-4750-9499-F7074D331B35}">
      <dsp:nvSpPr>
        <dsp:cNvPr id="0" name=""/>
        <dsp:cNvSpPr/>
      </dsp:nvSpPr>
      <dsp:spPr>
        <a:xfrm>
          <a:off x="-93820" y="2322140"/>
          <a:ext cx="1440262" cy="1132766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-38523" y="2377437"/>
        <a:ext cx="1329668" cy="1022172"/>
      </dsp:txXfrm>
    </dsp:sp>
    <dsp:sp modelId="{F4285C23-7552-42ED-AA69-CF602737DBA0}">
      <dsp:nvSpPr>
        <dsp:cNvPr id="0" name=""/>
        <dsp:cNvSpPr/>
      </dsp:nvSpPr>
      <dsp:spPr>
        <a:xfrm>
          <a:off x="19698" y="1188865"/>
          <a:ext cx="1443303" cy="1071234"/>
        </a:xfrm>
        <a:prstGeom prst="roundRect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71991" y="1241158"/>
        <a:ext cx="1338717" cy="966648"/>
      </dsp:txXfrm>
    </dsp:sp>
    <dsp:sp modelId="{35643354-C0D9-434A-B9A0-5783281B6FA5}">
      <dsp:nvSpPr>
        <dsp:cNvPr id="0" name=""/>
        <dsp:cNvSpPr/>
      </dsp:nvSpPr>
      <dsp:spPr>
        <a:xfrm>
          <a:off x="1006659" y="123934"/>
          <a:ext cx="1259128" cy="1066495"/>
        </a:xfrm>
        <a:prstGeom prst="roundRect">
          <a:avLst/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1058721" y="175996"/>
        <a:ext cx="1155004" cy="962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A7A0F-5DCA-47AE-9DD3-1B0417C693BF}">
      <dsp:nvSpPr>
        <dsp:cNvPr id="0" name=""/>
        <dsp:cNvSpPr/>
      </dsp:nvSpPr>
      <dsp:spPr>
        <a:xfrm>
          <a:off x="0" y="319373"/>
          <a:ext cx="11340547" cy="656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AE0-6760-47FF-A3B1-5C367D5E19A7}">
      <dsp:nvSpPr>
        <dsp:cNvPr id="0" name=""/>
        <dsp:cNvSpPr/>
      </dsp:nvSpPr>
      <dsp:spPr>
        <a:xfrm>
          <a:off x="546233" y="0"/>
          <a:ext cx="8706087" cy="880714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2" tIns="0" rIns="3000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Национальная стратегия развития РТ до 2030 год</a:t>
          </a:r>
        </a:p>
      </dsp:txBody>
      <dsp:txXfrm>
        <a:off x="589226" y="42993"/>
        <a:ext cx="8620101" cy="794728"/>
      </dsp:txXfrm>
    </dsp:sp>
    <dsp:sp modelId="{82571A15-0FA1-45D1-B014-3C0894D88EA7}">
      <dsp:nvSpPr>
        <dsp:cNvPr id="0" name=""/>
        <dsp:cNvSpPr/>
      </dsp:nvSpPr>
      <dsp:spPr>
        <a:xfrm>
          <a:off x="0" y="1302505"/>
          <a:ext cx="11340547" cy="63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5F6E-D62E-46F6-9288-A496E1F1878D}">
      <dsp:nvSpPr>
        <dsp:cNvPr id="0" name=""/>
        <dsp:cNvSpPr/>
      </dsp:nvSpPr>
      <dsp:spPr>
        <a:xfrm>
          <a:off x="562479" y="1077845"/>
          <a:ext cx="8722979" cy="706537"/>
        </a:xfrm>
        <a:prstGeom prst="roundRect">
          <a:avLst/>
        </a:prstGeom>
        <a:solidFill>
          <a:schemeClr val="accent3">
            <a:lumMod val="20000"/>
            <a:lumOff val="80000"/>
            <a:alpha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2" tIns="0" rIns="3000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Программа среднесрочного развития РТ на 2021-2025 годы.</a:t>
          </a:r>
        </a:p>
      </dsp:txBody>
      <dsp:txXfrm>
        <a:off x="596969" y="1112335"/>
        <a:ext cx="8653999" cy="637557"/>
      </dsp:txXfrm>
    </dsp:sp>
    <dsp:sp modelId="{5B0EACC2-9340-479A-A1C1-ADF6FBA4E308}">
      <dsp:nvSpPr>
        <dsp:cNvPr id="0" name=""/>
        <dsp:cNvSpPr/>
      </dsp:nvSpPr>
      <dsp:spPr>
        <a:xfrm>
          <a:off x="0" y="2633483"/>
          <a:ext cx="11090374" cy="571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DE723-ADDC-46CB-9DA3-61838484E407}">
      <dsp:nvSpPr>
        <dsp:cNvPr id="0" name=""/>
        <dsp:cNvSpPr/>
      </dsp:nvSpPr>
      <dsp:spPr>
        <a:xfrm>
          <a:off x="512754" y="2011360"/>
          <a:ext cx="8652476" cy="837517"/>
        </a:xfrm>
        <a:prstGeom prst="roundRect">
          <a:avLst/>
        </a:prstGeom>
        <a:solidFill>
          <a:schemeClr val="accent3">
            <a:lumMod val="20000"/>
            <a:lumOff val="80000"/>
            <a:alpha val="7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2" tIns="0" rIns="300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Национальная стратегия активизация роли женщин на 2021-2030 годы</a:t>
          </a:r>
        </a:p>
      </dsp:txBody>
      <dsp:txXfrm>
        <a:off x="553638" y="2052244"/>
        <a:ext cx="8570708" cy="755749"/>
      </dsp:txXfrm>
    </dsp:sp>
    <dsp:sp modelId="{4787A85D-4FE7-439C-8536-AFD13C9D9348}">
      <dsp:nvSpPr>
        <dsp:cNvPr id="0" name=""/>
        <dsp:cNvSpPr/>
      </dsp:nvSpPr>
      <dsp:spPr>
        <a:xfrm>
          <a:off x="0" y="3620684"/>
          <a:ext cx="11340547" cy="580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3894-749C-401A-95B9-923727166E54}">
      <dsp:nvSpPr>
        <dsp:cNvPr id="0" name=""/>
        <dsp:cNvSpPr/>
      </dsp:nvSpPr>
      <dsp:spPr>
        <a:xfrm>
          <a:off x="422798" y="3327784"/>
          <a:ext cx="8652635" cy="762765"/>
        </a:xfrm>
        <a:prstGeom prst="roundRect">
          <a:avLst/>
        </a:prstGeom>
        <a:solidFill>
          <a:schemeClr val="accent3">
            <a:lumMod val="20000"/>
            <a:lumOff val="80000"/>
            <a:alpha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2" tIns="0" rIns="3000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Госпрограмма «Воспитание, подбор и расстановка руководящих кадров РТ из числа способных женщин и девушек на 2016-2022 годы».</a:t>
          </a:r>
        </a:p>
      </dsp:txBody>
      <dsp:txXfrm>
        <a:off x="460033" y="3365019"/>
        <a:ext cx="8578165" cy="688295"/>
      </dsp:txXfrm>
    </dsp:sp>
    <dsp:sp modelId="{23CD77C2-5E92-4C15-9C8B-9E8EEFAB3D18}">
      <dsp:nvSpPr>
        <dsp:cNvPr id="0" name=""/>
        <dsp:cNvSpPr/>
      </dsp:nvSpPr>
      <dsp:spPr>
        <a:xfrm>
          <a:off x="0" y="4943823"/>
          <a:ext cx="11340547" cy="414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94AC-54B9-4BAC-B4E4-0752CF026510}">
      <dsp:nvSpPr>
        <dsp:cNvPr id="0" name=""/>
        <dsp:cNvSpPr/>
      </dsp:nvSpPr>
      <dsp:spPr>
        <a:xfrm>
          <a:off x="568546" y="4415656"/>
          <a:ext cx="8598865" cy="644488"/>
        </a:xfrm>
        <a:prstGeom prst="roundRect">
          <a:avLst/>
        </a:prstGeom>
        <a:solidFill>
          <a:schemeClr val="accent3">
            <a:lumMod val="20000"/>
            <a:lumOff val="8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2" tIns="0" rIns="30005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Госпрограмма по предупреждению насилия в семье в РТ на 2014 – 2023 годы и др.</a:t>
          </a:r>
        </a:p>
      </dsp:txBody>
      <dsp:txXfrm>
        <a:off x="600007" y="4447117"/>
        <a:ext cx="8535943" cy="581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771D-10A4-4CD0-B54D-745DC930D68C}">
      <dsp:nvSpPr>
        <dsp:cNvPr id="0" name=""/>
        <dsp:cNvSpPr/>
      </dsp:nvSpPr>
      <dsp:spPr>
        <a:xfrm>
          <a:off x="0" y="307804"/>
          <a:ext cx="3182592" cy="190955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обеспечение гендерного равенства при распределении всех видов ресурсов и возможностей, </a:t>
          </a:r>
        </a:p>
      </dsp:txBody>
      <dsp:txXfrm>
        <a:off x="93217" y="401021"/>
        <a:ext cx="2996158" cy="1723121"/>
      </dsp:txXfrm>
    </dsp:sp>
    <dsp:sp modelId="{C1E0674F-C6FE-42EB-9A7F-38D9E477C2C6}">
      <dsp:nvSpPr>
        <dsp:cNvPr id="0" name=""/>
        <dsp:cNvSpPr/>
      </dsp:nvSpPr>
      <dsp:spPr>
        <a:xfrm>
          <a:off x="3533664" y="195102"/>
          <a:ext cx="3182592" cy="190955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свобода от насилия в отношении женщин и девочек, </a:t>
          </a:r>
        </a:p>
      </dsp:txBody>
      <dsp:txXfrm>
        <a:off x="3626881" y="288319"/>
        <a:ext cx="2996158" cy="1723121"/>
      </dsp:txXfrm>
    </dsp:sp>
    <dsp:sp modelId="{B6721AF0-C0E0-4824-BC22-64D04EA3428A}">
      <dsp:nvSpPr>
        <dsp:cNvPr id="0" name=""/>
        <dsp:cNvSpPr/>
      </dsp:nvSpPr>
      <dsp:spPr>
        <a:xfrm>
          <a:off x="6993237" y="333526"/>
          <a:ext cx="3182592" cy="190955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вовлечение женщин в процессы принятия решений в государственном и частном секторах.</a:t>
          </a:r>
        </a:p>
      </dsp:txBody>
      <dsp:txXfrm>
        <a:off x="7086454" y="426743"/>
        <a:ext cx="2996158" cy="172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1D1E60C-C36A-4546-B7ED-F725248A0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324FE-FD63-4FA4-9F67-806DE70C9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3FA5-F47E-4C59-9CD3-15CA3045F1D9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7CFAEFF-FD4F-4A6B-B106-87D95BB0D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E1C805-82FE-435B-9628-16EAD873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42070-3B32-40E8-A932-6E10C4D50C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25782-FB72-46FB-A7D8-3FD4EB070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0601-FA2F-4888-9083-D0FAFB74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57E8-DF03-4B05-9860-0EA334B74E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9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9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4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Type presentation title here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04/02/2022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726454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7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7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1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7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B1032-1887-4FFE-AD71-86E144FD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816680"/>
            <a:ext cx="9823012" cy="2226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     </a:t>
            </a:r>
            <a:br>
              <a:rPr lang="ru-RU" dirty="0"/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</a:rPr>
              <a:t>СЕССИЯ 2. Международные Договоры и Национальные стратегии по защите прав человека и женщин и расширению их возможностей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98FB8-BFB1-4039-8873-F36C1ACA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829" y="4043186"/>
            <a:ext cx="9621475" cy="20395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j-lt"/>
              </a:rPr>
              <a:t>МОДУЛЬ 2.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dirty="0">
                <a:effectLst/>
                <a:latin typeface="+mj-lt"/>
                <a:ea typeface="Times New Roman" panose="02020603050405020304" pitchFamily="18" charset="0"/>
              </a:rPr>
              <a:t>Гендерное равенство в Таджикистане: достижения и проблемы</a:t>
            </a:r>
            <a:endParaRPr lang="ru-RU" sz="2800" b="1" dirty="0">
              <a:latin typeface="+mj-lt"/>
            </a:endParaRPr>
          </a:p>
          <a:p>
            <a:pPr algn="ctr"/>
            <a:r>
              <a:rPr lang="ru-RU" sz="2800" b="1" dirty="0">
                <a:latin typeface="+mj-lt"/>
              </a:rPr>
              <a:t>ПРЕЗЕНТАЦИЯ №3, Февраль 2022 г.</a:t>
            </a:r>
            <a:endParaRPr lang="ru-RU" sz="2800" dirty="0">
              <a:latin typeface="+mj-lt"/>
            </a:endParaRPr>
          </a:p>
        </p:txBody>
      </p:sp>
      <p:pic>
        <p:nvPicPr>
          <p:cNvPr id="8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1FD2465-846B-4F7F-B0E3-17E16B33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t="30983" r="41378" b="39596"/>
          <a:stretch/>
        </p:blipFill>
        <p:spPr bwMode="auto">
          <a:xfrm>
            <a:off x="3816628" y="187814"/>
            <a:ext cx="4225220" cy="1262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37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E2E27-1E91-482E-B4EF-8F53DE17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91" y="256477"/>
            <a:ext cx="9661128" cy="15972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Повестке дня при рассмотрении вопросов гендерного равенства акцент на равном результате для женщин и мужчин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7C2C63C6-0658-490D-8896-D3B521C002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71" y="1853753"/>
            <a:ext cx="5363736" cy="410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44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B26192A9-79BC-4637-841C-47C1CB6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0887"/>
            <a:ext cx="10858500" cy="666751"/>
          </a:xfrm>
        </p:spPr>
        <p:txBody>
          <a:bodyPr/>
          <a:lstStyle/>
          <a:p>
            <a:pPr eaLnBrk="1" hangingPunct="1"/>
            <a:r>
              <a:rPr lang="en-CA" altLang="ru-RU" sz="2400" b="1" dirty="0" err="1">
                <a:solidFill>
                  <a:srgbClr val="C00000"/>
                </a:solidFill>
              </a:rPr>
              <a:t>Связь</a:t>
            </a:r>
            <a:r>
              <a:rPr lang="en-CA" altLang="ru-RU" sz="2400" b="1" dirty="0">
                <a:solidFill>
                  <a:srgbClr val="C00000"/>
                </a:solidFill>
              </a:rPr>
              <a:t> ЦУР-5 с </a:t>
            </a:r>
            <a:r>
              <a:rPr lang="en-CA" altLang="ru-RU" sz="2400" b="1" dirty="0" err="1">
                <a:solidFill>
                  <a:srgbClr val="C00000"/>
                </a:solidFill>
              </a:rPr>
              <a:t>другими</a:t>
            </a:r>
            <a:r>
              <a:rPr lang="en-CA" altLang="ru-RU" sz="2400" b="1" dirty="0">
                <a:solidFill>
                  <a:srgbClr val="C00000"/>
                </a:solidFill>
              </a:rPr>
              <a:t> </a:t>
            </a:r>
            <a:r>
              <a:rPr lang="en-CA" altLang="ru-RU" sz="2400" b="1" dirty="0" err="1">
                <a:solidFill>
                  <a:srgbClr val="C00000"/>
                </a:solidFill>
              </a:rPr>
              <a:t>целями</a:t>
            </a:r>
            <a:r>
              <a:rPr lang="en-CA" altLang="ru-RU" sz="2400" b="1" dirty="0">
                <a:solidFill>
                  <a:srgbClr val="C00000"/>
                </a:solidFill>
              </a:rPr>
              <a:t> </a:t>
            </a:r>
            <a:r>
              <a:rPr lang="en-CA" altLang="ru-RU" sz="2400" b="1" dirty="0" err="1">
                <a:solidFill>
                  <a:srgbClr val="C00000"/>
                </a:solidFill>
              </a:rPr>
              <a:t>устойчивого</a:t>
            </a:r>
            <a:r>
              <a:rPr lang="en-CA" altLang="ru-RU" sz="2400" b="1" dirty="0">
                <a:solidFill>
                  <a:srgbClr val="C00000"/>
                </a:solidFill>
              </a:rPr>
              <a:t> </a:t>
            </a:r>
            <a:r>
              <a:rPr lang="en-CA" altLang="ru-RU" sz="2400" b="1" dirty="0" err="1">
                <a:solidFill>
                  <a:srgbClr val="C00000"/>
                </a:solidFill>
              </a:rPr>
              <a:t>развития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679F896-FC41-4584-A6DD-4D588701A923}"/>
              </a:ext>
            </a:extLst>
          </p:cNvPr>
          <p:cNvSpPr/>
          <p:nvPr/>
        </p:nvSpPr>
        <p:spPr>
          <a:xfrm>
            <a:off x="6096000" y="666752"/>
            <a:ext cx="6096000" cy="6084777"/>
          </a:xfrm>
          <a:prstGeom prst="roundRect">
            <a:avLst>
              <a:gd name="adj" fmla="val 205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16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Проблемы обеспечения гендерного равенства носят межсекторальный и комплексный характер.</a:t>
            </a:r>
          </a:p>
          <a:p>
            <a:pPr>
              <a:spcAft>
                <a:spcPts val="16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Поэтому решение задач Цели 5 вплотную взаимосвязано с задачами других Целей.  </a:t>
            </a:r>
          </a:p>
          <a:p>
            <a:pPr>
              <a:spcAft>
                <a:spcPts val="160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 Повестке дня в области устойчивого развития на период до 2030 года из 17 ЦУР 12 целей содержат 33 гендерно - ориентированные задачи и показатели, связанные с гендерными аспектами нищеты, голода, здравоохранения, образования, водоснабжения и санитарии, занятости, безопасности городов, изменения климата, миролюбивого и открытого общества, а также использования данных.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BD70111-BD22-434C-9CBD-A5016D4A8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756998"/>
              </p:ext>
            </p:extLst>
          </p:nvPr>
        </p:nvGraphicFramePr>
        <p:xfrm>
          <a:off x="21772" y="898055"/>
          <a:ext cx="57912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21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DB9BE-583E-4887-9E0F-C007372C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787208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Ключевые Национальные стратегии и госпрограммы по продвижению гендерного равенства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1B0220B-5B18-47B9-8A9D-8ACF32FF52D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9696036"/>
              </p:ext>
            </p:extLst>
          </p:nvPr>
        </p:nvGraphicFramePr>
        <p:xfrm>
          <a:off x="308113" y="1417639"/>
          <a:ext cx="11340547" cy="673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305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E3D49B6D-2AD3-4E23-A776-2F2852FAC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062" y="555704"/>
            <a:ext cx="8229600" cy="7858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/>
              <a:t>Приоритеты по преодолению гендерного неравенства </a:t>
            </a:r>
            <a:r>
              <a:rPr lang="en-CA" altLang="ru-RU" sz="2400" dirty="0"/>
              <a:t>в </a:t>
            </a:r>
            <a:r>
              <a:rPr lang="en-CA" altLang="ru-RU" sz="2400" dirty="0" err="1"/>
              <a:t>Таджикистане</a:t>
            </a:r>
            <a:endParaRPr lang="ru-RU" altLang="ru-RU" sz="2400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71772FD-F563-4F5B-90F1-0DB06555C3A1}"/>
              </a:ext>
            </a:extLst>
          </p:cNvPr>
          <p:cNvSpPr/>
          <p:nvPr/>
        </p:nvSpPr>
        <p:spPr>
          <a:xfrm>
            <a:off x="1938338" y="1628800"/>
            <a:ext cx="8229600" cy="2073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 Таджикистане, также, как и в других странах, гендерное неравенство базируется на неравном доступе женщин к материальным и нематериальным ресурсам. Для обеспечения фактического равноправия женщин и мужчин и устранения структурных причин гендерной дискриминации в Таджикистане акцентируют внимание на таких приоритетах, как: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2FA0243-6296-49D3-87DB-FAB1E4F0B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162677"/>
              </p:ext>
            </p:extLst>
          </p:nvPr>
        </p:nvGraphicFramePr>
        <p:xfrm>
          <a:off x="1524000" y="3640139"/>
          <a:ext cx="10184296" cy="252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Номер слайда 4">
            <a:extLst>
              <a:ext uri="{FF2B5EF4-FFF2-40B4-BE49-F238E27FC236}">
                <a16:creationId xmlns:a16="http://schemas.microsoft.com/office/drawing/2014/main" id="{3730E054-D36A-4276-AD54-013CB72DB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52950" y="5624515"/>
            <a:ext cx="30861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B2FE21-8910-4EA2-B2C9-0676487C6C60}" type="slidenum">
              <a:rPr lang="ru-RU" altLang="ru-RU" sz="1200">
                <a:solidFill>
                  <a:schemeClr val="bg2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19" y="0"/>
            <a:ext cx="8507097" cy="141763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НСР: Основные направления действий в области совершенствования политики по обеспечению фактического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гендерного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равноправия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34696" y="1590261"/>
            <a:ext cx="9520158" cy="463163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совершенствование законодательства в целях реализации государственных гарантий по созданию равных возможностей для женщин и мужчин; </a:t>
            </a:r>
          </a:p>
          <a:p>
            <a:pPr lvl="0"/>
            <a:r>
              <a:rPr lang="ru-RU" dirty="0"/>
              <a:t>разработка институциональных механизмов по внедрению в отраслевые политики национальных и международных обязательств по обеспечению </a:t>
            </a:r>
            <a:r>
              <a:rPr lang="ru-RU" dirty="0" err="1"/>
              <a:t>гендерного</a:t>
            </a:r>
            <a:r>
              <a:rPr lang="ru-RU" dirty="0"/>
              <a:t> равенства и расширения возможностей женщин;</a:t>
            </a:r>
          </a:p>
          <a:p>
            <a:pPr lvl="0"/>
            <a:r>
              <a:rPr lang="ru-RU" dirty="0"/>
              <a:t>активизация механизмов обеспечения правовой грамотности и социальной вовлеченности женщин, включая  сельских;</a:t>
            </a:r>
          </a:p>
          <a:p>
            <a:pPr lvl="0"/>
            <a:r>
              <a:rPr lang="ru-RU" dirty="0"/>
              <a:t>повышение </a:t>
            </a:r>
            <a:r>
              <a:rPr lang="ru-RU" dirty="0" err="1"/>
              <a:t>гендерного</a:t>
            </a:r>
            <a:r>
              <a:rPr lang="ru-RU" dirty="0"/>
              <a:t> потенциала и </a:t>
            </a:r>
            <a:r>
              <a:rPr lang="ru-RU" dirty="0" err="1"/>
              <a:t>гендерной</a:t>
            </a:r>
            <a:r>
              <a:rPr lang="ru-RU" dirty="0"/>
              <a:t> чувствительности сотрудников</a:t>
            </a:r>
            <a:r>
              <a:rPr lang="en-US" dirty="0"/>
              <a:t> </a:t>
            </a:r>
            <a:r>
              <a:rPr lang="ru-RU" dirty="0"/>
              <a:t> органов всех ветвей власти; </a:t>
            </a:r>
          </a:p>
          <a:p>
            <a:pPr lvl="0"/>
            <a:r>
              <a:rPr lang="ru-RU" dirty="0"/>
              <a:t>внедрение </a:t>
            </a:r>
            <a:r>
              <a:rPr lang="ru-RU" dirty="0" err="1"/>
              <a:t>гендерного</a:t>
            </a:r>
            <a:r>
              <a:rPr lang="ru-RU" dirty="0"/>
              <a:t> </a:t>
            </a:r>
            <a:r>
              <a:rPr lang="ru-RU" dirty="0" err="1"/>
              <a:t>бюджетирования</a:t>
            </a:r>
            <a:r>
              <a:rPr lang="ru-RU" dirty="0"/>
              <a:t> в бюджетный процесс и др.</a:t>
            </a:r>
          </a:p>
          <a:p>
            <a:endParaRPr lang="ru-RU" dirty="0"/>
          </a:p>
        </p:txBody>
      </p:sp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99" y="0"/>
            <a:ext cx="85725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414" y="274638"/>
            <a:ext cx="750099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НСР:</a:t>
            </a:r>
            <a:r>
              <a:rPr lang="ru-RU" sz="2400" dirty="0"/>
              <a:t> </a:t>
            </a:r>
            <a:r>
              <a:rPr lang="ru-RU" sz="2400" b="1" dirty="0"/>
              <a:t>Основные направления действий В области</a:t>
            </a:r>
            <a:r>
              <a:rPr lang="ru-RU" sz="2400" dirty="0"/>
              <a:t> </a:t>
            </a:r>
            <a:r>
              <a:rPr lang="ru-RU" sz="2400" b="1" dirty="0"/>
              <a:t>предотвращения всех форм насилия</a:t>
            </a:r>
            <a:r>
              <a:rPr lang="en-US" sz="2400" b="1" dirty="0"/>
              <a:t> </a:t>
            </a:r>
            <a:r>
              <a:rPr lang="ru-RU" sz="2400" b="1" dirty="0"/>
              <a:t> в отношении женщин и девочек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34696" y="2015732"/>
            <a:ext cx="9520158" cy="41962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развитие законодательной и нормативной базы по профилактике насилия</a:t>
            </a:r>
            <a:r>
              <a:rPr lang="en-US" dirty="0"/>
              <a:t> </a:t>
            </a:r>
            <a:r>
              <a:rPr lang="ru-RU" dirty="0"/>
              <a:t> в отношении женщин и оказания помощи жертвам насилия;</a:t>
            </a:r>
          </a:p>
          <a:p>
            <a:pPr lvl="0"/>
            <a:r>
              <a:rPr lang="ru-RU" dirty="0"/>
              <a:t>создание институтов по координации и расширению деятельности государственных структур в сфере профилактики насилия и помощи жертвам насилия;</a:t>
            </a:r>
          </a:p>
          <a:p>
            <a:pPr lvl="0"/>
            <a:r>
              <a:rPr lang="ru-RU" dirty="0"/>
              <a:t>расширение спектра действий по обеспечению доступа и качества услуг для женщин и девочек, подвергшихся насилию;</a:t>
            </a:r>
            <a:r>
              <a:rPr lang="en-US" dirty="0"/>
              <a:t> </a:t>
            </a:r>
            <a:endParaRPr lang="ru-RU" dirty="0"/>
          </a:p>
          <a:p>
            <a:pPr lvl="0"/>
            <a:r>
              <a:rPr lang="ru-RU" dirty="0"/>
              <a:t>совершенствование </a:t>
            </a:r>
            <a:r>
              <a:rPr lang="ru-RU" dirty="0" err="1"/>
              <a:t>гендерной</a:t>
            </a:r>
            <a:r>
              <a:rPr lang="ru-RU" dirty="0"/>
              <a:t> статистики и создание сводной базы данных по всем видам насилия;</a:t>
            </a:r>
          </a:p>
          <a:p>
            <a:pPr lvl="0"/>
            <a:r>
              <a:rPr lang="ru-RU" dirty="0"/>
              <a:t>разработка и реализация программ по изменению восприятия и форм поведения, оправдывающих насилие в отношении женщин и девочек.</a:t>
            </a:r>
          </a:p>
          <a:p>
            <a:endParaRPr lang="ru-RU" dirty="0"/>
          </a:p>
        </p:txBody>
      </p:sp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4" y="238915"/>
            <a:ext cx="85725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F72458C-FA3C-477F-BA17-7ADC49821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41819"/>
              </p:ext>
            </p:extLst>
          </p:nvPr>
        </p:nvGraphicFramePr>
        <p:xfrm>
          <a:off x="319668" y="802889"/>
          <a:ext cx="11552663" cy="439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2663">
                  <a:extLst>
                    <a:ext uri="{9D8B030D-6E8A-4147-A177-3AD203B41FA5}">
                      <a16:colId xmlns:a16="http://schemas.microsoft.com/office/drawing/2014/main" val="4209229321"/>
                    </a:ext>
                  </a:extLst>
                </a:gridCol>
              </a:tblGrid>
              <a:tr h="4373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Одним из основополагающих принципов Устава ООН, принятого мировыми лидерами в 1945 году, является ≪равноправие мужчин и женщин≫. </a:t>
                      </a: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 гендерного равенства был признан во Всеобщей декларации прав человека (1948), в которой тоже утверждается ≪равноправие мужчин и женщин≫. </a:t>
                      </a: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Декларация стала отправной точкой для дальнейшего укрепления международных обязательств, касающихся прав женщин.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2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14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A93362-C7D2-4068-B604-948FE13DE60B}"/>
              </a:ext>
            </a:extLst>
          </p:cNvPr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2" y="1"/>
            <a:ext cx="12076043" cy="670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9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B252-F459-4A60-8F81-AA213E7E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Ключевые международные договора в области обеспечения прав женщин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E5265-04A6-4789-A319-214F0BCE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10140631" cy="3450613"/>
          </a:xfrm>
        </p:spPr>
        <p:txBody>
          <a:bodyPr>
            <a:normAutofit fontScale="92500"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Конвенция о ликвидации всех форм дискриминации в отношении женщин об обязательствах стран по защите прав женщин во всех сферах. </a:t>
            </a:r>
          </a:p>
          <a:p>
            <a:r>
              <a:rPr lang="ru-RU" sz="3600" dirty="0">
                <a:effectLst/>
                <a:latin typeface="Times New Roman" panose="02020603050405020304" pitchFamily="18" charset="0"/>
                <a:ea typeface="MyriadPro-Regular"/>
                <a:cs typeface="Times New Roman" panose="02020603050405020304" pitchFamily="18" charset="0"/>
              </a:rPr>
              <a:t>Пекинская платформа действий по обеспечению прав женщин в 12 проблемных областях.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331" y="176238"/>
            <a:ext cx="7776000" cy="617928"/>
          </a:xfrm>
        </p:spPr>
        <p:txBody>
          <a:bodyPr/>
          <a:lstStyle/>
          <a:p>
            <a:r>
              <a:rPr lang="ru-RU" b="1" dirty="0"/>
              <a:t>17 ЦУР, 169 задач, 230 индикаторов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8000" y="859598"/>
            <a:ext cx="7776000" cy="5090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31" y="791577"/>
            <a:ext cx="7976138" cy="53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314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rgbClr val="C00000"/>
                </a:solidFill>
              </a:rPr>
              <a:t>основные принципы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55" y="1853754"/>
            <a:ext cx="10047774" cy="427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Универсальность </a:t>
            </a:r>
          </a:p>
          <a:p>
            <a:pPr marL="0" indent="0">
              <a:buNone/>
            </a:pPr>
            <a:r>
              <a:rPr lang="ru-RU" sz="3200" dirty="0"/>
              <a:t>Документ носит универсальный характер и обязывает все государства, независимо от уровня их дохода и развития, вносить вклад в общие усилия по обеспечению устойчивого развития. Документ может использоваться во всех странах, в любом контексте и в любое время.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714511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rgbClr val="C00000"/>
                </a:solidFill>
              </a:rPr>
              <a:t>основные принципы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421" y="1853754"/>
            <a:ext cx="10230708" cy="42781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Никого не оставить позади</a:t>
            </a:r>
          </a:p>
          <a:p>
            <a:pPr marL="0" indent="0">
              <a:buNone/>
            </a:pPr>
            <a:r>
              <a:rPr lang="ru-RU" sz="2800" dirty="0"/>
              <a:t>       Повестка дня до 2030 года призвана принести пользу всем без исключения. В ней отмечается важность оказания поддержки тем, кто в ней особенно нуждается, независимо от их местонахождения, в соответствии с их конкретными потребностями и факторами уязвимости. </a:t>
            </a:r>
          </a:p>
          <a:p>
            <a:pPr marL="0" indent="0">
              <a:buNone/>
            </a:pPr>
            <a:r>
              <a:rPr lang="ru-RU" sz="2800" dirty="0"/>
              <a:t>       Для анализа результатов работы и отслеживания прогресса при данном подходе чрезвычайно важным станет наличие локальных данных, а также данных, дезагрегированных по различным признакам.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531577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F7A9-5D36-416D-B2D0-DA4E31F9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735" y="272143"/>
            <a:ext cx="9416265" cy="1581611"/>
          </a:xfrm>
        </p:spPr>
        <p:txBody>
          <a:bodyPr>
            <a:noAutofit/>
          </a:bodyPr>
          <a:lstStyle/>
          <a:p>
            <a:r>
              <a:rPr lang="ru-RU" b="1" dirty="0"/>
              <a:t>Повестка дня до 2030 года: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принципы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A658-6ACF-4573-AAD1-89F92BC3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735" y="1853754"/>
            <a:ext cx="9891393" cy="4278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Инклюзивность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800" dirty="0"/>
              <a:t>Повестка дня до 2030 года призывает к участию в ее осуществлении представителей всех слоев общества, независимо от их расы, пола, этнической принадлежность или идентичности.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E259-7B43-465D-A41D-23B40CA74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714511" cy="2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75782"/>
            <a:ext cx="9720072" cy="1139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Ключевые положения ЦУР по достижению гендерного равенства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70952"/>
              </p:ext>
            </p:extLst>
          </p:nvPr>
        </p:nvGraphicFramePr>
        <p:xfrm>
          <a:off x="1024128" y="1515650"/>
          <a:ext cx="10910369" cy="534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96737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564</TotalTime>
  <Words>838</Words>
  <Application>Microsoft Office PowerPoint</Application>
  <PresentationFormat>Широкоэкранный</PresentationFormat>
  <Paragraphs>63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Palatino Linotype</vt:lpstr>
      <vt:lpstr>Times New Roman</vt:lpstr>
      <vt:lpstr>Галерея</vt:lpstr>
      <vt:lpstr>             СЕССИЯ 2. Международные Договоры и Национальные стратегии по защите прав человека и женщин и расширению их возможностей </vt:lpstr>
      <vt:lpstr>Презентация PowerPoint</vt:lpstr>
      <vt:lpstr>Презентация PowerPoint</vt:lpstr>
      <vt:lpstr>Ключевые международные договора в области обеспечения прав женщин</vt:lpstr>
      <vt:lpstr>17 ЦУР, 169 задач, 230 индикаторов</vt:lpstr>
      <vt:lpstr>Повестка дня до 2030 года: основные принципы</vt:lpstr>
      <vt:lpstr>Повестка дня до 2030 года: основные принципы</vt:lpstr>
      <vt:lpstr>Повестка дня до 2030 года: основные принципы</vt:lpstr>
      <vt:lpstr>Ключевые положения ЦУР по достижению гендерного равенства</vt:lpstr>
      <vt:lpstr>В Повестке дня при рассмотрении вопросов гендерного равенства акцент на равном результате для женщин и мужчин</vt:lpstr>
      <vt:lpstr>Связь ЦУР-5 с другими целями устойчивого развития</vt:lpstr>
      <vt:lpstr>Ключевые Национальные стратегии и госпрограммы по продвижению гендерного равенства</vt:lpstr>
      <vt:lpstr>Приоритеты по преодолению гендерного неравенства в Таджикистане</vt:lpstr>
      <vt:lpstr>НСР: Основные направления действий в области совершенствования политики по обеспечению фактического гендерного равноправия</vt:lpstr>
      <vt:lpstr>НСР: Основные направления действий В области предотвращения всех форм насилия  в отношении женщин и девочек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44</cp:revision>
  <dcterms:created xsi:type="dcterms:W3CDTF">2017-11-15T10:55:27Z</dcterms:created>
  <dcterms:modified xsi:type="dcterms:W3CDTF">2022-02-04T02:23:47Z</dcterms:modified>
</cp:coreProperties>
</file>