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C557-003C-4B7C-9689-B968C1511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811" y="2679701"/>
            <a:ext cx="9791631" cy="146049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28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      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  <a:cs typeface="Aharoni" panose="02010803020104030203" pitchFamily="2" charset="-79"/>
              </a:rPr>
              <a:t>СТЕРЕОТИПЫ, МИФЫ И РЕАЛЬНОСТЬ О НАСИЛИИ В СЕМЬЕ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9CD2F3F-5463-437F-93A7-0FA126043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380876" y="768835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9C688-CCB4-40C5-8C81-7973CD9FD55E}"/>
              </a:ext>
            </a:extLst>
          </p:cNvPr>
          <p:cNvSpPr txBox="1"/>
          <p:nvPr/>
        </p:nvSpPr>
        <p:spPr>
          <a:xfrm>
            <a:off x="2533375" y="4517935"/>
            <a:ext cx="73858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kern="5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СЕССИЯ 5.  Общие и особенные черты насилия в семье </a:t>
            </a:r>
          </a:p>
          <a:p>
            <a:pPr algn="ctr"/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Презентация №7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0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48B13-252A-4A03-B845-B668C304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миф и стереотип?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2752D-AEAA-4264-8A3C-ED0CF827B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Миф</a:t>
            </a:r>
            <a:r>
              <a:rPr lang="ru-RU" sz="4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это рассказ, выдумка. Это что-то не реальное</a:t>
            </a:r>
            <a:r>
              <a:rPr lang="ru-RU" sz="4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4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4000" b="1" dirty="0">
                <a:effectLst/>
              </a:rPr>
              <a:t>Стереотип</a:t>
            </a:r>
            <a:r>
              <a:rPr lang="ru-RU" sz="4000" dirty="0">
                <a:effectLst/>
              </a:rPr>
              <a:t> – это образец, стандарт, шаблон поведения, широко распространенное мнение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9030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D907C-D0DC-4735-B92D-02DA900F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ПОЧЕМУ МИФЫ О НАСИЛИИ ВРЕДНЫ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7C290-D6A6-4CC9-8EFF-AB3B6A6AB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1845733"/>
            <a:ext cx="10982739" cy="4495431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Эти мифы и стереотипы вредны, поскольку вместо того, чтобы призывать к ответственности агрессоров, вину обычно перекладывают на жертв насилия.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Мифы могут нанести больший ущерб пострадавшим от насилия женщинам и помешать сотрудникам социальных служб или правоохранительных органов оказать им должную помощь.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Вот почему необходимо, чтобы специалисты, которые работают с пострадавшими или разрабатывают меры по их поддержке понимали разницу между мифом и реальностью.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187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09752-6C89-4C25-8037-A428E89E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Миф 1: Женщины сами провоцируют насилие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8E601-05E4-4F3B-A2CD-BF1B04A0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6405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правило, сторонниками данного утверждения являются те, кто уверен в том, что насилие является приемлемой формой решения конфликтов в межличностных отношениях, и что насилие в семье— это частное внутрисемейное дело.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мужчины, избивающие своих жен, не считают себя виновными в своих поступках, утверждая, что жены их провоцируют. Таким образом, они пытаются сбросить вину на плечи потерпевшей, обеспечивая себе оправдание и защиту. Иногда даже ближайшее окружение могут быть с этим согласны, мотивируя тем, что трудно вытерпеть жену, которая «противится своему мужу, поэтому неудивительно, что муж иногда выходит из себя».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3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DE0B1-5E54-4FD0-8F52-F6D81C11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60103" cy="145075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Миф 2: Ссоры между мужьями и женами существовали всегда. “Милые бранятся - только тешатся”. Это естественно и не может иметь серьезных последствий.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0DAC0-CA63-428C-A8FB-107F64A3F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Ссоры и конфликты действительно могут присутствовать во многих отношениях.  Отличительной чертой насилия является его серьезность, цикличность и интенсивность, а также его последствия.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8760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A858B-A57F-40D9-83D0-7D38FACC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Миф № 3: Домашнее насилие — это частное дело семьи, в которое государство не имеет права вмешиваться. Никого не касается, как мужчина обращается со своей женой.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AB539-C168-4C37-A429-818A40A90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широко распространенное убеждение свидетельствует о том, что проблема избиения женщин – социальная проблема: она коренится в гендерных стереотипах, которые с детства прививаются людям и которыми оперирует общество.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18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CDF92-158A-493D-998E-5DF216C4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kern="5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ru-RU" sz="3200" kern="5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Миф № 5: Женщины должны терпеть насилие ради сохранения семьи.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2581D-625F-416F-986F-90E5DAEE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Любая женщина имеет право на безопасность, чувство собственного достоинства и жизнь без насилия. Каждая женщина, подвергшаяся гендерному насилию, имеет право самостоятельно решить, оставаться ли ей со своим партнером-агрессором или уйти от него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92254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</TotalTime>
  <Words>419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Cambria</vt:lpstr>
      <vt:lpstr>Times New Roman</vt:lpstr>
      <vt:lpstr>Ретро</vt:lpstr>
      <vt:lpstr>.                                                                                                                                              СТЕРЕОТИПЫ, МИФЫ И РЕАЛЬНОСТЬ О НАСИЛИИ В СЕМЬЕ</vt:lpstr>
      <vt:lpstr>Что такое миф и стереотип? </vt:lpstr>
      <vt:lpstr>ПОЧЕМУ МИФЫ О НАСИЛИИ ВРЕДНЫ?</vt:lpstr>
      <vt:lpstr>Миф 1: Женщины сами провоцируют насилие </vt:lpstr>
      <vt:lpstr>Миф 2: Ссоры между мужьями и женами существовали всегда. “Милые бранятся - только тешатся”. Это естественно и не может иметь серьезных последствий.</vt:lpstr>
      <vt:lpstr>Миф № 3: Домашнее насилие — это частное дело семьи, в которое государство не имеет права вмешиваться. Никого не касается, как мужчина обращается со своей женой.</vt:lpstr>
      <vt:lpstr>  Миф № 5: Женщины должны терпеть насилие ради сохранения семьи.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«СЕССИЯ 4.  Распространенность и основные виды гендерного насилия.</dc:title>
  <dc:creator>Татьяна Ник</dc:creator>
  <cp:lastModifiedBy>Татьяна Ник</cp:lastModifiedBy>
  <cp:revision>5</cp:revision>
  <dcterms:created xsi:type="dcterms:W3CDTF">2022-02-06T02:49:33Z</dcterms:created>
  <dcterms:modified xsi:type="dcterms:W3CDTF">2022-02-06T03:38:30Z</dcterms:modified>
</cp:coreProperties>
</file>