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8"/>
  </p:notesMasterIdLst>
  <p:sldIdLst>
    <p:sldId id="256" r:id="rId2"/>
    <p:sldId id="376" r:id="rId3"/>
    <p:sldId id="292" r:id="rId4"/>
    <p:sldId id="388" r:id="rId5"/>
    <p:sldId id="389" r:id="rId6"/>
    <p:sldId id="39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6EFE61-2369-4A95-AC8D-BF640FDE011A}">
          <p14:sldIdLst>
            <p14:sldId id="256"/>
            <p14:sldId id="376"/>
            <p14:sldId id="292"/>
            <p14:sldId id="388"/>
            <p14:sldId id="389"/>
            <p14:sldId id="391"/>
          </p14:sldIdLst>
        </p14:section>
        <p14:section name="Раздел без заголовка" id="{20F927DE-76AB-4ACD-8B51-9C4A38477A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80030" autoAdjust="0"/>
  </p:normalViewPr>
  <p:slideViewPr>
    <p:cSldViewPr snapToGrid="0">
      <p:cViewPr varScale="1">
        <p:scale>
          <a:sx n="44" d="100"/>
          <a:sy n="44" d="100"/>
        </p:scale>
        <p:origin x="5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8E6CD-2A04-4C7F-AA38-26E9F84984A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5CC8D-C999-4BC5-8684-77FBAB5460F8}">
      <dgm:prSet phldrT="[Текст]" custT="1"/>
      <dgm:spPr/>
      <dgm:t>
        <a:bodyPr/>
        <a:lstStyle/>
        <a:p>
          <a:r>
            <a:rPr lang="ru-RU" sz="2400" b="1" dirty="0"/>
            <a:t>Факторы, воздействующие на гендерное насилие</a:t>
          </a:r>
        </a:p>
      </dgm:t>
    </dgm:pt>
    <dgm:pt modelId="{F069F388-D695-4EF1-9DBF-C2AEEE6B00CB}" type="parTrans" cxnId="{0A38E052-AC01-4888-83C4-5425B44C8F2F}">
      <dgm:prSet/>
      <dgm:spPr/>
      <dgm:t>
        <a:bodyPr/>
        <a:lstStyle/>
        <a:p>
          <a:endParaRPr lang="ru-RU"/>
        </a:p>
      </dgm:t>
    </dgm:pt>
    <dgm:pt modelId="{7926AF0D-BE10-4999-A64E-621453A13A82}" type="sibTrans" cxnId="{0A38E052-AC01-4888-83C4-5425B44C8F2F}">
      <dgm:prSet/>
      <dgm:spPr/>
      <dgm:t>
        <a:bodyPr/>
        <a:lstStyle/>
        <a:p>
          <a:endParaRPr lang="ru-RU"/>
        </a:p>
      </dgm:t>
    </dgm:pt>
    <dgm:pt modelId="{B7E2F572-7FEF-4E0A-B53B-0F9F31876515}">
      <dgm:prSet phldrT="[Текст]"/>
      <dgm:spPr/>
      <dgm:t>
        <a:bodyPr/>
        <a:lstStyle/>
        <a:p>
          <a:r>
            <a:rPr lang="ru-RU" b="1"/>
            <a:t>Социально-экономические</a:t>
          </a:r>
        </a:p>
      </dgm:t>
    </dgm:pt>
    <dgm:pt modelId="{1303787D-F390-4CED-9067-A28739426125}" type="parTrans" cxnId="{68444210-7838-4F74-B703-EF1F54ACFA0E}">
      <dgm:prSet/>
      <dgm:spPr/>
      <dgm:t>
        <a:bodyPr/>
        <a:lstStyle/>
        <a:p>
          <a:endParaRPr lang="ru-RU"/>
        </a:p>
      </dgm:t>
    </dgm:pt>
    <dgm:pt modelId="{4A0D1230-CAAF-49E0-9F1A-486624C751B8}" type="sibTrans" cxnId="{68444210-7838-4F74-B703-EF1F54ACFA0E}">
      <dgm:prSet/>
      <dgm:spPr/>
      <dgm:t>
        <a:bodyPr/>
        <a:lstStyle/>
        <a:p>
          <a:endParaRPr lang="ru-RU"/>
        </a:p>
      </dgm:t>
    </dgm:pt>
    <dgm:pt modelId="{F1CC8344-3C96-4531-97FF-43E74F8BFCC4}">
      <dgm:prSet phldrT="[Текст]" custT="1"/>
      <dgm:spPr/>
      <dgm:t>
        <a:bodyPr/>
        <a:lstStyle/>
        <a:p>
          <a:pPr algn="l"/>
          <a:r>
            <a:rPr lang="ru-RU" sz="1600" b="0" dirty="0"/>
            <a:t>1. Безработица</a:t>
          </a:r>
        </a:p>
        <a:p>
          <a:pPr algn="l"/>
          <a:r>
            <a:rPr lang="ru-RU" sz="1600" b="0" dirty="0"/>
            <a:t>2.Материальные проблемы </a:t>
          </a:r>
        </a:p>
        <a:p>
          <a:pPr algn="l"/>
          <a:r>
            <a:rPr lang="ru-RU" sz="1600" b="0" dirty="0"/>
            <a:t>3.Жилищные проблемы </a:t>
          </a:r>
        </a:p>
        <a:p>
          <a:pPr algn="l"/>
          <a:r>
            <a:rPr lang="ru-RU" sz="1600" b="0" dirty="0"/>
            <a:t>4. Экономическая зависимость женщин от мужчин и др.</a:t>
          </a:r>
        </a:p>
      </dgm:t>
    </dgm:pt>
    <dgm:pt modelId="{0BF035A7-B187-49AE-8E44-1ADFAD26E09C}" type="parTrans" cxnId="{FEE80B29-B2D6-4EAF-AF8C-FE91336E0D78}">
      <dgm:prSet/>
      <dgm:spPr/>
      <dgm:t>
        <a:bodyPr/>
        <a:lstStyle/>
        <a:p>
          <a:endParaRPr lang="ru-RU"/>
        </a:p>
      </dgm:t>
    </dgm:pt>
    <dgm:pt modelId="{7CFC60B5-307A-4A2D-9501-FEEFCE25B409}" type="sibTrans" cxnId="{FEE80B29-B2D6-4EAF-AF8C-FE91336E0D78}">
      <dgm:prSet/>
      <dgm:spPr/>
      <dgm:t>
        <a:bodyPr/>
        <a:lstStyle/>
        <a:p>
          <a:endParaRPr lang="ru-RU"/>
        </a:p>
      </dgm:t>
    </dgm:pt>
    <dgm:pt modelId="{01C25590-CE38-48A3-8E92-D995320D6EE0}">
      <dgm:prSet phldrT="[Текст]"/>
      <dgm:spPr/>
      <dgm:t>
        <a:bodyPr/>
        <a:lstStyle/>
        <a:p>
          <a:r>
            <a:rPr lang="ru-RU" b="1"/>
            <a:t>Социально-культурные</a:t>
          </a:r>
        </a:p>
      </dgm:t>
    </dgm:pt>
    <dgm:pt modelId="{EA5C9028-53CF-4F6C-A39A-C636F971ADD6}" type="parTrans" cxnId="{D1DD0B84-58DC-459D-B22B-D986540563FC}">
      <dgm:prSet/>
      <dgm:spPr/>
      <dgm:t>
        <a:bodyPr/>
        <a:lstStyle/>
        <a:p>
          <a:endParaRPr lang="ru-RU"/>
        </a:p>
      </dgm:t>
    </dgm:pt>
    <dgm:pt modelId="{648C2677-5FCC-4595-9A8D-C72961DCE7F2}" type="sibTrans" cxnId="{D1DD0B84-58DC-459D-B22B-D986540563FC}">
      <dgm:prSet/>
      <dgm:spPr/>
      <dgm:t>
        <a:bodyPr/>
        <a:lstStyle/>
        <a:p>
          <a:endParaRPr lang="ru-RU"/>
        </a:p>
      </dgm:t>
    </dgm:pt>
    <dgm:pt modelId="{A6E05373-D4AB-43A1-A5FF-BDA75BA273FD}">
      <dgm:prSet phldrT="[Текст]" custT="1"/>
      <dgm:spPr/>
      <dgm:t>
        <a:bodyPr/>
        <a:lstStyle/>
        <a:p>
          <a:pPr algn="l"/>
          <a:r>
            <a:rPr lang="ru-RU" sz="1600" b="0" dirty="0"/>
            <a:t>1</a:t>
          </a:r>
          <a:r>
            <a:rPr lang="ru-RU" sz="1600" b="1" dirty="0"/>
            <a:t>. </a:t>
          </a:r>
          <a:r>
            <a:rPr lang="ru-RU" sz="1600" b="0" dirty="0"/>
            <a:t>Культурно-традиционные  нормы, провоцирующие насилие</a:t>
          </a:r>
        </a:p>
        <a:p>
          <a:pPr algn="l"/>
          <a:r>
            <a:rPr lang="ru-RU" sz="1600" b="0" dirty="0"/>
            <a:t>2. Гендерные стереотипы </a:t>
          </a:r>
        </a:p>
        <a:p>
          <a:pPr algn="l"/>
          <a:r>
            <a:rPr lang="ru-RU" sz="1600" b="0" dirty="0"/>
            <a:t>3. Толерантное отношение общества к насилию в семье </a:t>
          </a:r>
        </a:p>
        <a:p>
          <a:pPr algn="l"/>
          <a:r>
            <a:rPr lang="ru-RU" sz="1600" b="0" dirty="0"/>
            <a:t>4. </a:t>
          </a:r>
          <a:r>
            <a:rPr lang="ru-RU" sz="1600" b="0" i="0" dirty="0"/>
            <a:t>Патриархально социальная структура, </a:t>
          </a:r>
          <a:r>
            <a:rPr lang="ru-RU" sz="1600" b="0" dirty="0"/>
            <a:t>, доминирующая роль мужчин и др.</a:t>
          </a:r>
        </a:p>
      </dgm:t>
    </dgm:pt>
    <dgm:pt modelId="{4136377C-A0D4-4034-A70C-D148A5F62D21}" type="parTrans" cxnId="{90EB5D1F-0CAC-4DBE-B684-FED7A4ED8D43}">
      <dgm:prSet/>
      <dgm:spPr/>
      <dgm:t>
        <a:bodyPr/>
        <a:lstStyle/>
        <a:p>
          <a:endParaRPr lang="ru-RU"/>
        </a:p>
      </dgm:t>
    </dgm:pt>
    <dgm:pt modelId="{95C79C42-CB43-4B6C-AB7F-EC5077A27510}" type="sibTrans" cxnId="{90EB5D1F-0CAC-4DBE-B684-FED7A4ED8D43}">
      <dgm:prSet/>
      <dgm:spPr/>
      <dgm:t>
        <a:bodyPr/>
        <a:lstStyle/>
        <a:p>
          <a:endParaRPr lang="ru-RU"/>
        </a:p>
      </dgm:t>
    </dgm:pt>
    <dgm:pt modelId="{BA328F39-D79B-451C-A065-866DD33F93E1}">
      <dgm:prSet/>
      <dgm:spPr/>
      <dgm:t>
        <a:bodyPr/>
        <a:lstStyle/>
        <a:p>
          <a:r>
            <a:rPr lang="ru-RU" b="1"/>
            <a:t>Социально-психологические</a:t>
          </a:r>
        </a:p>
      </dgm:t>
    </dgm:pt>
    <dgm:pt modelId="{960B452D-AAB1-4369-974F-3770B3FB957E}" type="parTrans" cxnId="{D9D3B147-1CFC-4835-9605-B49525C2D40A}">
      <dgm:prSet/>
      <dgm:spPr/>
      <dgm:t>
        <a:bodyPr/>
        <a:lstStyle/>
        <a:p>
          <a:endParaRPr lang="ru-RU"/>
        </a:p>
      </dgm:t>
    </dgm:pt>
    <dgm:pt modelId="{389DF2C1-5C06-4373-90A8-A9D32F41DF25}" type="sibTrans" cxnId="{D9D3B147-1CFC-4835-9605-B49525C2D40A}">
      <dgm:prSet/>
      <dgm:spPr/>
      <dgm:t>
        <a:bodyPr/>
        <a:lstStyle/>
        <a:p>
          <a:endParaRPr lang="ru-RU"/>
        </a:p>
      </dgm:t>
    </dgm:pt>
    <dgm:pt modelId="{D7F59B69-50B8-4828-935B-DF91E202770A}">
      <dgm:prSet custT="1"/>
      <dgm:spPr/>
      <dgm:t>
        <a:bodyPr/>
        <a:lstStyle/>
        <a:p>
          <a:pPr algn="l"/>
          <a:r>
            <a:rPr lang="ru-RU" sz="1600" b="0" dirty="0"/>
            <a:t>1. Стрессы </a:t>
          </a:r>
        </a:p>
        <a:p>
          <a:pPr algn="l"/>
          <a:r>
            <a:rPr lang="ru-RU" sz="1600" b="0" dirty="0"/>
            <a:t>2.Алкоголизм, наркомания и др. явления</a:t>
          </a:r>
        </a:p>
        <a:p>
          <a:pPr algn="l"/>
          <a:r>
            <a:rPr lang="ru-RU" sz="1600" b="0" dirty="0"/>
            <a:t>3.Приверженность к насилию с учетом опыта родительских отношений </a:t>
          </a:r>
        </a:p>
        <a:p>
          <a:pPr algn="l"/>
          <a:r>
            <a:rPr lang="ru-RU" sz="1600" b="0" dirty="0"/>
            <a:t>4. Общественная изоляция  и др.</a:t>
          </a:r>
        </a:p>
      </dgm:t>
    </dgm:pt>
    <dgm:pt modelId="{45CE72AA-E029-41A2-B372-407586C188D7}" type="parTrans" cxnId="{A8E4F460-D3E3-46E8-A695-03CFD4274E69}">
      <dgm:prSet/>
      <dgm:spPr/>
      <dgm:t>
        <a:bodyPr/>
        <a:lstStyle/>
        <a:p>
          <a:endParaRPr lang="ru-RU"/>
        </a:p>
      </dgm:t>
    </dgm:pt>
    <dgm:pt modelId="{F1A2AF79-6A03-4EE8-9A3C-9ACD8B77C1BC}" type="sibTrans" cxnId="{A8E4F460-D3E3-46E8-A695-03CFD4274E69}">
      <dgm:prSet/>
      <dgm:spPr/>
      <dgm:t>
        <a:bodyPr/>
        <a:lstStyle/>
        <a:p>
          <a:endParaRPr lang="ru-RU"/>
        </a:p>
      </dgm:t>
    </dgm:pt>
    <dgm:pt modelId="{1D6B9DF9-CCFC-4F5C-8B39-1E6B7457D499}" type="pres">
      <dgm:prSet presAssocID="{7A88E6CD-2A04-4C7F-AA38-26E9F84984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760D91-12E6-4994-9F8A-57BB65008E0D}" type="pres">
      <dgm:prSet presAssocID="{4D65CC8D-C999-4BC5-8684-77FBAB5460F8}" presName="hierRoot1" presStyleCnt="0"/>
      <dgm:spPr/>
    </dgm:pt>
    <dgm:pt modelId="{9F230433-A189-4516-9E61-3D9C81B8F45F}" type="pres">
      <dgm:prSet presAssocID="{4D65CC8D-C999-4BC5-8684-77FBAB5460F8}" presName="composite" presStyleCnt="0"/>
      <dgm:spPr/>
    </dgm:pt>
    <dgm:pt modelId="{253D2124-E8AF-4E8B-8213-33AC67B3FBAF}" type="pres">
      <dgm:prSet presAssocID="{4D65CC8D-C999-4BC5-8684-77FBAB5460F8}" presName="background" presStyleLbl="node0" presStyleIdx="0" presStyleCnt="1"/>
      <dgm:spPr/>
    </dgm:pt>
    <dgm:pt modelId="{DB591E4C-ACE1-4E3D-A7C5-E92E658B219F}" type="pres">
      <dgm:prSet presAssocID="{4D65CC8D-C999-4BC5-8684-77FBAB5460F8}" presName="text" presStyleLbl="fgAcc0" presStyleIdx="0" presStyleCnt="1" custScaleX="207139">
        <dgm:presLayoutVars>
          <dgm:chPref val="3"/>
        </dgm:presLayoutVars>
      </dgm:prSet>
      <dgm:spPr/>
    </dgm:pt>
    <dgm:pt modelId="{75B5200A-565C-4A4D-B46B-1332CA663514}" type="pres">
      <dgm:prSet presAssocID="{4D65CC8D-C999-4BC5-8684-77FBAB5460F8}" presName="hierChild2" presStyleCnt="0"/>
      <dgm:spPr/>
    </dgm:pt>
    <dgm:pt modelId="{52236E38-8162-46D1-A5DD-6C7480F26AB9}" type="pres">
      <dgm:prSet presAssocID="{1303787D-F390-4CED-9067-A28739426125}" presName="Name10" presStyleLbl="parChTrans1D2" presStyleIdx="0" presStyleCnt="3"/>
      <dgm:spPr/>
    </dgm:pt>
    <dgm:pt modelId="{320E84AC-31A7-4C7F-A459-604AF005ECC7}" type="pres">
      <dgm:prSet presAssocID="{B7E2F572-7FEF-4E0A-B53B-0F9F31876515}" presName="hierRoot2" presStyleCnt="0"/>
      <dgm:spPr/>
    </dgm:pt>
    <dgm:pt modelId="{45A89E4D-AE70-4FC9-9FC9-9436CE989291}" type="pres">
      <dgm:prSet presAssocID="{B7E2F572-7FEF-4E0A-B53B-0F9F31876515}" presName="composite2" presStyleCnt="0"/>
      <dgm:spPr/>
    </dgm:pt>
    <dgm:pt modelId="{6F7503C5-B3DA-429C-A174-173559FB4FED}" type="pres">
      <dgm:prSet presAssocID="{B7E2F572-7FEF-4E0A-B53B-0F9F31876515}" presName="background2" presStyleLbl="node2" presStyleIdx="0" presStyleCnt="3"/>
      <dgm:spPr>
        <a:solidFill>
          <a:schemeClr val="accent1">
            <a:lumMod val="40000"/>
            <a:lumOff val="60000"/>
          </a:schemeClr>
        </a:solidFill>
      </dgm:spPr>
    </dgm:pt>
    <dgm:pt modelId="{00C784D3-925D-46F3-8357-B69940160C01}" type="pres">
      <dgm:prSet presAssocID="{B7E2F572-7FEF-4E0A-B53B-0F9F31876515}" presName="text2" presStyleLbl="fgAcc2" presStyleIdx="0" presStyleCnt="3" custScaleX="151680">
        <dgm:presLayoutVars>
          <dgm:chPref val="3"/>
        </dgm:presLayoutVars>
      </dgm:prSet>
      <dgm:spPr/>
    </dgm:pt>
    <dgm:pt modelId="{B1724310-A6A9-4570-B357-50A0A42A3FBD}" type="pres">
      <dgm:prSet presAssocID="{B7E2F572-7FEF-4E0A-B53B-0F9F31876515}" presName="hierChild3" presStyleCnt="0"/>
      <dgm:spPr/>
    </dgm:pt>
    <dgm:pt modelId="{4C5F955F-65CF-48BB-96A5-036B01985BEE}" type="pres">
      <dgm:prSet presAssocID="{0BF035A7-B187-49AE-8E44-1ADFAD26E09C}" presName="Name17" presStyleLbl="parChTrans1D3" presStyleIdx="0" presStyleCnt="3"/>
      <dgm:spPr/>
    </dgm:pt>
    <dgm:pt modelId="{C2EB32A7-A5DD-496A-87D9-288FE375DA42}" type="pres">
      <dgm:prSet presAssocID="{F1CC8344-3C96-4531-97FF-43E74F8BFCC4}" presName="hierRoot3" presStyleCnt="0"/>
      <dgm:spPr/>
    </dgm:pt>
    <dgm:pt modelId="{913D90A8-B751-4918-9F49-E0892F4DF275}" type="pres">
      <dgm:prSet presAssocID="{F1CC8344-3C96-4531-97FF-43E74F8BFCC4}" presName="composite3" presStyleCnt="0"/>
      <dgm:spPr/>
    </dgm:pt>
    <dgm:pt modelId="{79DAFD16-1649-4807-9BBF-CAC0A8DB41DB}" type="pres">
      <dgm:prSet presAssocID="{F1CC8344-3C96-4531-97FF-43E74F8BFCC4}" presName="background3" presStyleLbl="node3" presStyleIdx="0" presStyleCnt="3"/>
      <dgm:spPr>
        <a:solidFill>
          <a:schemeClr val="accent5">
            <a:lumMod val="20000"/>
            <a:lumOff val="80000"/>
          </a:schemeClr>
        </a:solidFill>
      </dgm:spPr>
    </dgm:pt>
    <dgm:pt modelId="{7DC6870C-0527-4251-B305-57401F418BC9}" type="pres">
      <dgm:prSet presAssocID="{F1CC8344-3C96-4531-97FF-43E74F8BFCC4}" presName="text3" presStyleLbl="fgAcc3" presStyleIdx="0" presStyleCnt="3" custScaleX="123720" custScaleY="162215" custLinFactNeighborX="-3534" custLinFactNeighborY="-10203">
        <dgm:presLayoutVars>
          <dgm:chPref val="3"/>
        </dgm:presLayoutVars>
      </dgm:prSet>
      <dgm:spPr/>
    </dgm:pt>
    <dgm:pt modelId="{188B499B-F909-46E2-86F2-48C1695A046A}" type="pres">
      <dgm:prSet presAssocID="{F1CC8344-3C96-4531-97FF-43E74F8BFCC4}" presName="hierChild4" presStyleCnt="0"/>
      <dgm:spPr/>
    </dgm:pt>
    <dgm:pt modelId="{30D4D167-D0F0-4CAA-B62A-5EC5A8017B9A}" type="pres">
      <dgm:prSet presAssocID="{EA5C9028-53CF-4F6C-A39A-C636F971ADD6}" presName="Name10" presStyleLbl="parChTrans1D2" presStyleIdx="1" presStyleCnt="3"/>
      <dgm:spPr/>
    </dgm:pt>
    <dgm:pt modelId="{83DC19A7-28C5-4647-AF87-E5FE208BEEA6}" type="pres">
      <dgm:prSet presAssocID="{01C25590-CE38-48A3-8E92-D995320D6EE0}" presName="hierRoot2" presStyleCnt="0"/>
      <dgm:spPr/>
    </dgm:pt>
    <dgm:pt modelId="{A570629C-A1F7-4F6A-9801-5B93A3CDAF73}" type="pres">
      <dgm:prSet presAssocID="{01C25590-CE38-48A3-8E92-D995320D6EE0}" presName="composite2" presStyleCnt="0"/>
      <dgm:spPr/>
    </dgm:pt>
    <dgm:pt modelId="{AE8BD521-B453-4DD5-BC6F-61F2E15EB494}" type="pres">
      <dgm:prSet presAssocID="{01C25590-CE38-48A3-8E92-D995320D6EE0}" presName="background2" presStyleLbl="node2" presStyleIdx="1" presStyleCnt="3"/>
      <dgm:spPr>
        <a:solidFill>
          <a:schemeClr val="accent1">
            <a:lumMod val="40000"/>
            <a:lumOff val="60000"/>
          </a:schemeClr>
        </a:solidFill>
      </dgm:spPr>
    </dgm:pt>
    <dgm:pt modelId="{4C97EDC6-7FC6-4FDB-AC13-4E5695AAD14B}" type="pres">
      <dgm:prSet presAssocID="{01C25590-CE38-48A3-8E92-D995320D6EE0}" presName="text2" presStyleLbl="fgAcc2" presStyleIdx="1" presStyleCnt="3" custScaleX="151799" custLinFactNeighborX="5748" custLinFactNeighborY="3620">
        <dgm:presLayoutVars>
          <dgm:chPref val="3"/>
        </dgm:presLayoutVars>
      </dgm:prSet>
      <dgm:spPr/>
    </dgm:pt>
    <dgm:pt modelId="{8D42ACC1-96FD-4544-8BA5-A9DB628024D6}" type="pres">
      <dgm:prSet presAssocID="{01C25590-CE38-48A3-8E92-D995320D6EE0}" presName="hierChild3" presStyleCnt="0"/>
      <dgm:spPr/>
    </dgm:pt>
    <dgm:pt modelId="{38756B36-857E-431A-9E75-DA70E19E318C}" type="pres">
      <dgm:prSet presAssocID="{4136377C-A0D4-4034-A70C-D148A5F62D21}" presName="Name17" presStyleLbl="parChTrans1D3" presStyleIdx="1" presStyleCnt="3"/>
      <dgm:spPr/>
    </dgm:pt>
    <dgm:pt modelId="{951779D9-7DD6-440B-8FAA-8BB767012786}" type="pres">
      <dgm:prSet presAssocID="{A6E05373-D4AB-43A1-A5FF-BDA75BA273FD}" presName="hierRoot3" presStyleCnt="0"/>
      <dgm:spPr/>
    </dgm:pt>
    <dgm:pt modelId="{0EABAF10-BB10-440B-8D00-3402F7205F9C}" type="pres">
      <dgm:prSet presAssocID="{A6E05373-D4AB-43A1-A5FF-BDA75BA273FD}" presName="composite3" presStyleCnt="0"/>
      <dgm:spPr/>
    </dgm:pt>
    <dgm:pt modelId="{EAF82436-93EA-4628-A570-0DAC8248AC17}" type="pres">
      <dgm:prSet presAssocID="{A6E05373-D4AB-43A1-A5FF-BDA75BA273FD}" presName="background3" presStyleLbl="node3" presStyleIdx="1" presStyleCnt="3"/>
      <dgm:spPr>
        <a:solidFill>
          <a:schemeClr val="accent5">
            <a:lumMod val="20000"/>
            <a:lumOff val="80000"/>
          </a:schemeClr>
        </a:solidFill>
      </dgm:spPr>
    </dgm:pt>
    <dgm:pt modelId="{1CCF5055-4412-45DE-88BE-CFB30357F5DF}" type="pres">
      <dgm:prSet presAssocID="{A6E05373-D4AB-43A1-A5FF-BDA75BA273FD}" presName="text3" presStyleLbl="fgAcc3" presStyleIdx="1" presStyleCnt="3" custScaleX="166038" custScaleY="160523" custLinFactNeighborX="1947" custLinFactNeighborY="4596">
        <dgm:presLayoutVars>
          <dgm:chPref val="3"/>
        </dgm:presLayoutVars>
      </dgm:prSet>
      <dgm:spPr/>
    </dgm:pt>
    <dgm:pt modelId="{EE35260C-2538-4A8D-8B3A-40FFA6CD9962}" type="pres">
      <dgm:prSet presAssocID="{A6E05373-D4AB-43A1-A5FF-BDA75BA273FD}" presName="hierChild4" presStyleCnt="0"/>
      <dgm:spPr/>
    </dgm:pt>
    <dgm:pt modelId="{FE9CA1F9-4D4F-45F5-9CB5-79DF8F2CF4ED}" type="pres">
      <dgm:prSet presAssocID="{960B452D-AAB1-4369-974F-3770B3FB957E}" presName="Name10" presStyleLbl="parChTrans1D2" presStyleIdx="2" presStyleCnt="3"/>
      <dgm:spPr/>
    </dgm:pt>
    <dgm:pt modelId="{69A88359-0C42-443F-B33A-F4E8CD12B4FA}" type="pres">
      <dgm:prSet presAssocID="{BA328F39-D79B-451C-A065-866DD33F93E1}" presName="hierRoot2" presStyleCnt="0"/>
      <dgm:spPr/>
    </dgm:pt>
    <dgm:pt modelId="{7A814B4C-3A38-4402-98C7-39A4412534F2}" type="pres">
      <dgm:prSet presAssocID="{BA328F39-D79B-451C-A065-866DD33F93E1}" presName="composite2" presStyleCnt="0"/>
      <dgm:spPr/>
    </dgm:pt>
    <dgm:pt modelId="{C7F5C525-4F75-41F7-8643-7D0FD59FC22B}" type="pres">
      <dgm:prSet presAssocID="{BA328F39-D79B-451C-A065-866DD33F93E1}" presName="background2" presStyleLbl="node2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47CDA061-42A7-4EDA-B8CA-A9F49B6F5CDA}" type="pres">
      <dgm:prSet presAssocID="{BA328F39-D79B-451C-A065-866DD33F93E1}" presName="text2" presStyleLbl="fgAcc2" presStyleIdx="2" presStyleCnt="3" custScaleX="150855" custLinFactNeighborX="-1724">
        <dgm:presLayoutVars>
          <dgm:chPref val="3"/>
        </dgm:presLayoutVars>
      </dgm:prSet>
      <dgm:spPr/>
    </dgm:pt>
    <dgm:pt modelId="{17DE976E-2E25-404E-BE25-0DDC1DD14BD7}" type="pres">
      <dgm:prSet presAssocID="{BA328F39-D79B-451C-A065-866DD33F93E1}" presName="hierChild3" presStyleCnt="0"/>
      <dgm:spPr/>
    </dgm:pt>
    <dgm:pt modelId="{FF788BE1-4620-496D-AC47-5337E78734ED}" type="pres">
      <dgm:prSet presAssocID="{45CE72AA-E029-41A2-B372-407586C188D7}" presName="Name17" presStyleLbl="parChTrans1D3" presStyleIdx="2" presStyleCnt="3"/>
      <dgm:spPr/>
    </dgm:pt>
    <dgm:pt modelId="{19F32E01-29F0-441C-BBFA-96D4FC26677A}" type="pres">
      <dgm:prSet presAssocID="{D7F59B69-50B8-4828-935B-DF91E202770A}" presName="hierRoot3" presStyleCnt="0"/>
      <dgm:spPr/>
    </dgm:pt>
    <dgm:pt modelId="{03BDC8EE-583F-4318-B4A1-904D3D52A89D}" type="pres">
      <dgm:prSet presAssocID="{D7F59B69-50B8-4828-935B-DF91E202770A}" presName="composite3" presStyleCnt="0"/>
      <dgm:spPr/>
    </dgm:pt>
    <dgm:pt modelId="{1DF46FE5-EB2B-4928-A4AD-7C5E93CE93EE}" type="pres">
      <dgm:prSet presAssocID="{D7F59B69-50B8-4828-935B-DF91E202770A}" presName="background3" presStyleLbl="node3" presStyleIdx="2" presStyleCnt="3"/>
      <dgm:spPr>
        <a:solidFill>
          <a:schemeClr val="accent5">
            <a:lumMod val="20000"/>
            <a:lumOff val="80000"/>
          </a:schemeClr>
        </a:solidFill>
      </dgm:spPr>
    </dgm:pt>
    <dgm:pt modelId="{7A0FAD6F-6A69-4E02-90C3-DB5FC768BD1D}" type="pres">
      <dgm:prSet presAssocID="{D7F59B69-50B8-4828-935B-DF91E202770A}" presName="text3" presStyleLbl="fgAcc3" presStyleIdx="2" presStyleCnt="3" custScaleX="135645" custScaleY="168500">
        <dgm:presLayoutVars>
          <dgm:chPref val="3"/>
        </dgm:presLayoutVars>
      </dgm:prSet>
      <dgm:spPr/>
    </dgm:pt>
    <dgm:pt modelId="{19B09D74-13D1-49C1-9D07-689F4E868765}" type="pres">
      <dgm:prSet presAssocID="{D7F59B69-50B8-4828-935B-DF91E202770A}" presName="hierChild4" presStyleCnt="0"/>
      <dgm:spPr/>
    </dgm:pt>
  </dgm:ptLst>
  <dgm:cxnLst>
    <dgm:cxn modelId="{889E9D04-CB71-4A96-BD7F-A409C4EF2CFF}" type="presOf" srcId="{D7F59B69-50B8-4828-935B-DF91E202770A}" destId="{7A0FAD6F-6A69-4E02-90C3-DB5FC768BD1D}" srcOrd="0" destOrd="0" presId="urn:microsoft.com/office/officeart/2005/8/layout/hierarchy1"/>
    <dgm:cxn modelId="{68444210-7838-4F74-B703-EF1F54ACFA0E}" srcId="{4D65CC8D-C999-4BC5-8684-77FBAB5460F8}" destId="{B7E2F572-7FEF-4E0A-B53B-0F9F31876515}" srcOrd="0" destOrd="0" parTransId="{1303787D-F390-4CED-9067-A28739426125}" sibTransId="{4A0D1230-CAAF-49E0-9F1A-486624C751B8}"/>
    <dgm:cxn modelId="{F82D8419-794A-4685-B9CB-64ABE617EF88}" type="presOf" srcId="{B7E2F572-7FEF-4E0A-B53B-0F9F31876515}" destId="{00C784D3-925D-46F3-8357-B69940160C01}" srcOrd="0" destOrd="0" presId="urn:microsoft.com/office/officeart/2005/8/layout/hierarchy1"/>
    <dgm:cxn modelId="{988F091D-8438-402E-A866-B88714377D37}" type="presOf" srcId="{BA328F39-D79B-451C-A065-866DD33F93E1}" destId="{47CDA061-42A7-4EDA-B8CA-A9F49B6F5CDA}" srcOrd="0" destOrd="0" presId="urn:microsoft.com/office/officeart/2005/8/layout/hierarchy1"/>
    <dgm:cxn modelId="{90EB5D1F-0CAC-4DBE-B684-FED7A4ED8D43}" srcId="{01C25590-CE38-48A3-8E92-D995320D6EE0}" destId="{A6E05373-D4AB-43A1-A5FF-BDA75BA273FD}" srcOrd="0" destOrd="0" parTransId="{4136377C-A0D4-4034-A70C-D148A5F62D21}" sibTransId="{95C79C42-CB43-4B6C-AB7F-EC5077A27510}"/>
    <dgm:cxn modelId="{FEE80B29-B2D6-4EAF-AF8C-FE91336E0D78}" srcId="{B7E2F572-7FEF-4E0A-B53B-0F9F31876515}" destId="{F1CC8344-3C96-4531-97FF-43E74F8BFCC4}" srcOrd="0" destOrd="0" parTransId="{0BF035A7-B187-49AE-8E44-1ADFAD26E09C}" sibTransId="{7CFC60B5-307A-4A2D-9501-FEEFCE25B409}"/>
    <dgm:cxn modelId="{91FC3E3A-78D2-4396-9597-3BE1EF8C4379}" type="presOf" srcId="{4D65CC8D-C999-4BC5-8684-77FBAB5460F8}" destId="{DB591E4C-ACE1-4E3D-A7C5-E92E658B219F}" srcOrd="0" destOrd="0" presId="urn:microsoft.com/office/officeart/2005/8/layout/hierarchy1"/>
    <dgm:cxn modelId="{A6675F40-E2A2-4F33-9FA7-4EADE02D0170}" type="presOf" srcId="{1303787D-F390-4CED-9067-A28739426125}" destId="{52236E38-8162-46D1-A5DD-6C7480F26AB9}" srcOrd="0" destOrd="0" presId="urn:microsoft.com/office/officeart/2005/8/layout/hierarchy1"/>
    <dgm:cxn modelId="{A8E4F460-D3E3-46E8-A695-03CFD4274E69}" srcId="{BA328F39-D79B-451C-A065-866DD33F93E1}" destId="{D7F59B69-50B8-4828-935B-DF91E202770A}" srcOrd="0" destOrd="0" parTransId="{45CE72AA-E029-41A2-B372-407586C188D7}" sibTransId="{F1A2AF79-6A03-4EE8-9A3C-9ACD8B77C1BC}"/>
    <dgm:cxn modelId="{65546647-8B21-47B9-B013-F29710D9058B}" type="presOf" srcId="{45CE72AA-E029-41A2-B372-407586C188D7}" destId="{FF788BE1-4620-496D-AC47-5337E78734ED}" srcOrd="0" destOrd="0" presId="urn:microsoft.com/office/officeart/2005/8/layout/hierarchy1"/>
    <dgm:cxn modelId="{D9D3B147-1CFC-4835-9605-B49525C2D40A}" srcId="{4D65CC8D-C999-4BC5-8684-77FBAB5460F8}" destId="{BA328F39-D79B-451C-A065-866DD33F93E1}" srcOrd="2" destOrd="0" parTransId="{960B452D-AAB1-4369-974F-3770B3FB957E}" sibTransId="{389DF2C1-5C06-4373-90A8-A9D32F41DF25}"/>
    <dgm:cxn modelId="{0A38E052-AC01-4888-83C4-5425B44C8F2F}" srcId="{7A88E6CD-2A04-4C7F-AA38-26E9F84984A4}" destId="{4D65CC8D-C999-4BC5-8684-77FBAB5460F8}" srcOrd="0" destOrd="0" parTransId="{F069F388-D695-4EF1-9DBF-C2AEEE6B00CB}" sibTransId="{7926AF0D-BE10-4999-A64E-621453A13A82}"/>
    <dgm:cxn modelId="{720B5374-8AC2-40A7-AB3E-279DF439E091}" type="presOf" srcId="{A6E05373-D4AB-43A1-A5FF-BDA75BA273FD}" destId="{1CCF5055-4412-45DE-88BE-CFB30357F5DF}" srcOrd="0" destOrd="0" presId="urn:microsoft.com/office/officeart/2005/8/layout/hierarchy1"/>
    <dgm:cxn modelId="{8166AF79-857D-4866-BAB5-F72322597659}" type="presOf" srcId="{0BF035A7-B187-49AE-8E44-1ADFAD26E09C}" destId="{4C5F955F-65CF-48BB-96A5-036B01985BEE}" srcOrd="0" destOrd="0" presId="urn:microsoft.com/office/officeart/2005/8/layout/hierarchy1"/>
    <dgm:cxn modelId="{D1DD0B84-58DC-459D-B22B-D986540563FC}" srcId="{4D65CC8D-C999-4BC5-8684-77FBAB5460F8}" destId="{01C25590-CE38-48A3-8E92-D995320D6EE0}" srcOrd="1" destOrd="0" parTransId="{EA5C9028-53CF-4F6C-A39A-C636F971ADD6}" sibTransId="{648C2677-5FCC-4595-9A8D-C72961DCE7F2}"/>
    <dgm:cxn modelId="{B81370B6-7B9E-4D13-94BF-BE39A6B00C29}" type="presOf" srcId="{EA5C9028-53CF-4F6C-A39A-C636F971ADD6}" destId="{30D4D167-D0F0-4CAA-B62A-5EC5A8017B9A}" srcOrd="0" destOrd="0" presId="urn:microsoft.com/office/officeart/2005/8/layout/hierarchy1"/>
    <dgm:cxn modelId="{4FF8F7BB-63CB-416C-96A6-04CCC324792C}" type="presOf" srcId="{01C25590-CE38-48A3-8E92-D995320D6EE0}" destId="{4C97EDC6-7FC6-4FDB-AC13-4E5695AAD14B}" srcOrd="0" destOrd="0" presId="urn:microsoft.com/office/officeart/2005/8/layout/hierarchy1"/>
    <dgm:cxn modelId="{7CBA78DB-347C-46E6-B99E-1F5810D1B8BA}" type="presOf" srcId="{7A88E6CD-2A04-4C7F-AA38-26E9F84984A4}" destId="{1D6B9DF9-CCFC-4F5C-8B39-1E6B7457D499}" srcOrd="0" destOrd="0" presId="urn:microsoft.com/office/officeart/2005/8/layout/hierarchy1"/>
    <dgm:cxn modelId="{3094DEF0-CCC2-4669-8A2B-A0D8846E5158}" type="presOf" srcId="{960B452D-AAB1-4369-974F-3770B3FB957E}" destId="{FE9CA1F9-4D4F-45F5-9CB5-79DF8F2CF4ED}" srcOrd="0" destOrd="0" presId="urn:microsoft.com/office/officeart/2005/8/layout/hierarchy1"/>
    <dgm:cxn modelId="{B904BFF4-A940-49D1-BA32-E0B475022DE3}" type="presOf" srcId="{4136377C-A0D4-4034-A70C-D148A5F62D21}" destId="{38756B36-857E-431A-9E75-DA70E19E318C}" srcOrd="0" destOrd="0" presId="urn:microsoft.com/office/officeart/2005/8/layout/hierarchy1"/>
    <dgm:cxn modelId="{8E5A5EF5-7B04-4B40-A773-D3067D959FE3}" type="presOf" srcId="{F1CC8344-3C96-4531-97FF-43E74F8BFCC4}" destId="{7DC6870C-0527-4251-B305-57401F418BC9}" srcOrd="0" destOrd="0" presId="urn:microsoft.com/office/officeart/2005/8/layout/hierarchy1"/>
    <dgm:cxn modelId="{DAD8D803-BED9-456D-BD95-BEC1AB772017}" type="presParOf" srcId="{1D6B9DF9-CCFC-4F5C-8B39-1E6B7457D499}" destId="{A2760D91-12E6-4994-9F8A-57BB65008E0D}" srcOrd="0" destOrd="0" presId="urn:microsoft.com/office/officeart/2005/8/layout/hierarchy1"/>
    <dgm:cxn modelId="{AFB68AA7-8973-4EDB-8654-CD7FC6C27D23}" type="presParOf" srcId="{A2760D91-12E6-4994-9F8A-57BB65008E0D}" destId="{9F230433-A189-4516-9E61-3D9C81B8F45F}" srcOrd="0" destOrd="0" presId="urn:microsoft.com/office/officeart/2005/8/layout/hierarchy1"/>
    <dgm:cxn modelId="{8CFD22C8-294E-412C-A827-605376BCD2B7}" type="presParOf" srcId="{9F230433-A189-4516-9E61-3D9C81B8F45F}" destId="{253D2124-E8AF-4E8B-8213-33AC67B3FBAF}" srcOrd="0" destOrd="0" presId="urn:microsoft.com/office/officeart/2005/8/layout/hierarchy1"/>
    <dgm:cxn modelId="{56656975-CE66-4186-B4DB-3373781A7D87}" type="presParOf" srcId="{9F230433-A189-4516-9E61-3D9C81B8F45F}" destId="{DB591E4C-ACE1-4E3D-A7C5-E92E658B219F}" srcOrd="1" destOrd="0" presId="urn:microsoft.com/office/officeart/2005/8/layout/hierarchy1"/>
    <dgm:cxn modelId="{BA5F8256-8FE1-45AC-9500-5D31639A8EAE}" type="presParOf" srcId="{A2760D91-12E6-4994-9F8A-57BB65008E0D}" destId="{75B5200A-565C-4A4D-B46B-1332CA663514}" srcOrd="1" destOrd="0" presId="urn:microsoft.com/office/officeart/2005/8/layout/hierarchy1"/>
    <dgm:cxn modelId="{40F81D8C-97E6-4C9A-A8F1-15F0268178E9}" type="presParOf" srcId="{75B5200A-565C-4A4D-B46B-1332CA663514}" destId="{52236E38-8162-46D1-A5DD-6C7480F26AB9}" srcOrd="0" destOrd="0" presId="urn:microsoft.com/office/officeart/2005/8/layout/hierarchy1"/>
    <dgm:cxn modelId="{15156537-4A61-44B4-9654-BF6E871FAE69}" type="presParOf" srcId="{75B5200A-565C-4A4D-B46B-1332CA663514}" destId="{320E84AC-31A7-4C7F-A459-604AF005ECC7}" srcOrd="1" destOrd="0" presId="urn:microsoft.com/office/officeart/2005/8/layout/hierarchy1"/>
    <dgm:cxn modelId="{31A4BF51-F383-409B-92C4-D2674B80A923}" type="presParOf" srcId="{320E84AC-31A7-4C7F-A459-604AF005ECC7}" destId="{45A89E4D-AE70-4FC9-9FC9-9436CE989291}" srcOrd="0" destOrd="0" presId="urn:microsoft.com/office/officeart/2005/8/layout/hierarchy1"/>
    <dgm:cxn modelId="{E0BBC03D-A810-4AF5-A5E7-BBC2C2EDD7CC}" type="presParOf" srcId="{45A89E4D-AE70-4FC9-9FC9-9436CE989291}" destId="{6F7503C5-B3DA-429C-A174-173559FB4FED}" srcOrd="0" destOrd="0" presId="urn:microsoft.com/office/officeart/2005/8/layout/hierarchy1"/>
    <dgm:cxn modelId="{9FE95C00-67B5-4176-A1DF-81502AB7078D}" type="presParOf" srcId="{45A89E4D-AE70-4FC9-9FC9-9436CE989291}" destId="{00C784D3-925D-46F3-8357-B69940160C01}" srcOrd="1" destOrd="0" presId="urn:microsoft.com/office/officeart/2005/8/layout/hierarchy1"/>
    <dgm:cxn modelId="{6F266CF3-AE6E-4C63-937C-3C352F69964B}" type="presParOf" srcId="{320E84AC-31A7-4C7F-A459-604AF005ECC7}" destId="{B1724310-A6A9-4570-B357-50A0A42A3FBD}" srcOrd="1" destOrd="0" presId="urn:microsoft.com/office/officeart/2005/8/layout/hierarchy1"/>
    <dgm:cxn modelId="{FB385223-C356-42F8-8BB1-4B79CA7A9FB6}" type="presParOf" srcId="{B1724310-A6A9-4570-B357-50A0A42A3FBD}" destId="{4C5F955F-65CF-48BB-96A5-036B01985BEE}" srcOrd="0" destOrd="0" presId="urn:microsoft.com/office/officeart/2005/8/layout/hierarchy1"/>
    <dgm:cxn modelId="{DAF5C63A-9408-46DD-AAAB-8862E3BC502F}" type="presParOf" srcId="{B1724310-A6A9-4570-B357-50A0A42A3FBD}" destId="{C2EB32A7-A5DD-496A-87D9-288FE375DA42}" srcOrd="1" destOrd="0" presId="urn:microsoft.com/office/officeart/2005/8/layout/hierarchy1"/>
    <dgm:cxn modelId="{1D49F68B-799A-44BA-ABEA-DCEB4B26ED03}" type="presParOf" srcId="{C2EB32A7-A5DD-496A-87D9-288FE375DA42}" destId="{913D90A8-B751-4918-9F49-E0892F4DF275}" srcOrd="0" destOrd="0" presId="urn:microsoft.com/office/officeart/2005/8/layout/hierarchy1"/>
    <dgm:cxn modelId="{6A3635D0-7D69-4E6E-AB55-7A90339FE80E}" type="presParOf" srcId="{913D90A8-B751-4918-9F49-E0892F4DF275}" destId="{79DAFD16-1649-4807-9BBF-CAC0A8DB41DB}" srcOrd="0" destOrd="0" presId="urn:microsoft.com/office/officeart/2005/8/layout/hierarchy1"/>
    <dgm:cxn modelId="{F54082EA-B4AC-4308-ADA9-6D20730CD8F1}" type="presParOf" srcId="{913D90A8-B751-4918-9F49-E0892F4DF275}" destId="{7DC6870C-0527-4251-B305-57401F418BC9}" srcOrd="1" destOrd="0" presId="urn:microsoft.com/office/officeart/2005/8/layout/hierarchy1"/>
    <dgm:cxn modelId="{7908BE11-0397-4B2C-8ABE-9625080DBD01}" type="presParOf" srcId="{C2EB32A7-A5DD-496A-87D9-288FE375DA42}" destId="{188B499B-F909-46E2-86F2-48C1695A046A}" srcOrd="1" destOrd="0" presId="urn:microsoft.com/office/officeart/2005/8/layout/hierarchy1"/>
    <dgm:cxn modelId="{1072F22F-A3F4-412E-988A-CBA3EB7153DF}" type="presParOf" srcId="{75B5200A-565C-4A4D-B46B-1332CA663514}" destId="{30D4D167-D0F0-4CAA-B62A-5EC5A8017B9A}" srcOrd="2" destOrd="0" presId="urn:microsoft.com/office/officeart/2005/8/layout/hierarchy1"/>
    <dgm:cxn modelId="{8753C807-D5EF-41BE-8C8A-9DCDDF75E75E}" type="presParOf" srcId="{75B5200A-565C-4A4D-B46B-1332CA663514}" destId="{83DC19A7-28C5-4647-AF87-E5FE208BEEA6}" srcOrd="3" destOrd="0" presId="urn:microsoft.com/office/officeart/2005/8/layout/hierarchy1"/>
    <dgm:cxn modelId="{E38AA181-D3B0-45BB-8567-977D7CFF0502}" type="presParOf" srcId="{83DC19A7-28C5-4647-AF87-E5FE208BEEA6}" destId="{A570629C-A1F7-4F6A-9801-5B93A3CDAF73}" srcOrd="0" destOrd="0" presId="urn:microsoft.com/office/officeart/2005/8/layout/hierarchy1"/>
    <dgm:cxn modelId="{E906B3D9-CF59-43A1-962F-ACC3475A6980}" type="presParOf" srcId="{A570629C-A1F7-4F6A-9801-5B93A3CDAF73}" destId="{AE8BD521-B453-4DD5-BC6F-61F2E15EB494}" srcOrd="0" destOrd="0" presId="urn:microsoft.com/office/officeart/2005/8/layout/hierarchy1"/>
    <dgm:cxn modelId="{DEB07FDA-576B-4BDF-818C-D23DBA847545}" type="presParOf" srcId="{A570629C-A1F7-4F6A-9801-5B93A3CDAF73}" destId="{4C97EDC6-7FC6-4FDB-AC13-4E5695AAD14B}" srcOrd="1" destOrd="0" presId="urn:microsoft.com/office/officeart/2005/8/layout/hierarchy1"/>
    <dgm:cxn modelId="{398E87B5-EEA0-44AF-8B5F-B1B1E1EBEA20}" type="presParOf" srcId="{83DC19A7-28C5-4647-AF87-E5FE208BEEA6}" destId="{8D42ACC1-96FD-4544-8BA5-A9DB628024D6}" srcOrd="1" destOrd="0" presId="urn:microsoft.com/office/officeart/2005/8/layout/hierarchy1"/>
    <dgm:cxn modelId="{4BC654C0-29DF-455C-8CCD-113AE8742020}" type="presParOf" srcId="{8D42ACC1-96FD-4544-8BA5-A9DB628024D6}" destId="{38756B36-857E-431A-9E75-DA70E19E318C}" srcOrd="0" destOrd="0" presId="urn:microsoft.com/office/officeart/2005/8/layout/hierarchy1"/>
    <dgm:cxn modelId="{E97DB0D2-E88B-4C59-BF53-9F8352C1565A}" type="presParOf" srcId="{8D42ACC1-96FD-4544-8BA5-A9DB628024D6}" destId="{951779D9-7DD6-440B-8FAA-8BB767012786}" srcOrd="1" destOrd="0" presId="urn:microsoft.com/office/officeart/2005/8/layout/hierarchy1"/>
    <dgm:cxn modelId="{1B988564-9DBD-4A58-BA59-4FE28DDF1BD4}" type="presParOf" srcId="{951779D9-7DD6-440B-8FAA-8BB767012786}" destId="{0EABAF10-BB10-440B-8D00-3402F7205F9C}" srcOrd="0" destOrd="0" presId="urn:microsoft.com/office/officeart/2005/8/layout/hierarchy1"/>
    <dgm:cxn modelId="{BAA1DB23-ED99-4D50-A1E3-DCE3CA22349C}" type="presParOf" srcId="{0EABAF10-BB10-440B-8D00-3402F7205F9C}" destId="{EAF82436-93EA-4628-A570-0DAC8248AC17}" srcOrd="0" destOrd="0" presId="urn:microsoft.com/office/officeart/2005/8/layout/hierarchy1"/>
    <dgm:cxn modelId="{B0C7E665-E9F5-4551-9313-C204024FD85C}" type="presParOf" srcId="{0EABAF10-BB10-440B-8D00-3402F7205F9C}" destId="{1CCF5055-4412-45DE-88BE-CFB30357F5DF}" srcOrd="1" destOrd="0" presId="urn:microsoft.com/office/officeart/2005/8/layout/hierarchy1"/>
    <dgm:cxn modelId="{A69BAEEA-7103-4D81-997C-4221D5D9F5C7}" type="presParOf" srcId="{951779D9-7DD6-440B-8FAA-8BB767012786}" destId="{EE35260C-2538-4A8D-8B3A-40FFA6CD9962}" srcOrd="1" destOrd="0" presId="urn:microsoft.com/office/officeart/2005/8/layout/hierarchy1"/>
    <dgm:cxn modelId="{3351F4CE-923F-4778-A577-3C6BA0C3A4E9}" type="presParOf" srcId="{75B5200A-565C-4A4D-B46B-1332CA663514}" destId="{FE9CA1F9-4D4F-45F5-9CB5-79DF8F2CF4ED}" srcOrd="4" destOrd="0" presId="urn:microsoft.com/office/officeart/2005/8/layout/hierarchy1"/>
    <dgm:cxn modelId="{3BDC1112-AF09-4F1F-9DE5-F03128B77814}" type="presParOf" srcId="{75B5200A-565C-4A4D-B46B-1332CA663514}" destId="{69A88359-0C42-443F-B33A-F4E8CD12B4FA}" srcOrd="5" destOrd="0" presId="urn:microsoft.com/office/officeart/2005/8/layout/hierarchy1"/>
    <dgm:cxn modelId="{718A19EF-1190-476A-9D29-45C36ACD0951}" type="presParOf" srcId="{69A88359-0C42-443F-B33A-F4E8CD12B4FA}" destId="{7A814B4C-3A38-4402-98C7-39A4412534F2}" srcOrd="0" destOrd="0" presId="urn:microsoft.com/office/officeart/2005/8/layout/hierarchy1"/>
    <dgm:cxn modelId="{69279709-78F4-4568-B60A-6EE69C8BC413}" type="presParOf" srcId="{7A814B4C-3A38-4402-98C7-39A4412534F2}" destId="{C7F5C525-4F75-41F7-8643-7D0FD59FC22B}" srcOrd="0" destOrd="0" presId="urn:microsoft.com/office/officeart/2005/8/layout/hierarchy1"/>
    <dgm:cxn modelId="{43699119-0775-4BC2-9E33-0F9DA1D422E2}" type="presParOf" srcId="{7A814B4C-3A38-4402-98C7-39A4412534F2}" destId="{47CDA061-42A7-4EDA-B8CA-A9F49B6F5CDA}" srcOrd="1" destOrd="0" presId="urn:microsoft.com/office/officeart/2005/8/layout/hierarchy1"/>
    <dgm:cxn modelId="{9627E823-4155-4185-9C5A-784772B6160C}" type="presParOf" srcId="{69A88359-0C42-443F-B33A-F4E8CD12B4FA}" destId="{17DE976E-2E25-404E-BE25-0DDC1DD14BD7}" srcOrd="1" destOrd="0" presId="urn:microsoft.com/office/officeart/2005/8/layout/hierarchy1"/>
    <dgm:cxn modelId="{F2511268-CE45-4C2D-B21C-73BEA2514BB1}" type="presParOf" srcId="{17DE976E-2E25-404E-BE25-0DDC1DD14BD7}" destId="{FF788BE1-4620-496D-AC47-5337E78734ED}" srcOrd="0" destOrd="0" presId="urn:microsoft.com/office/officeart/2005/8/layout/hierarchy1"/>
    <dgm:cxn modelId="{900F1F76-EDC2-4429-AAB7-2596BF6DD1EA}" type="presParOf" srcId="{17DE976E-2E25-404E-BE25-0DDC1DD14BD7}" destId="{19F32E01-29F0-441C-BBFA-96D4FC26677A}" srcOrd="1" destOrd="0" presId="urn:microsoft.com/office/officeart/2005/8/layout/hierarchy1"/>
    <dgm:cxn modelId="{D63DAD85-51C3-4FA4-A9C6-2AC5622E7874}" type="presParOf" srcId="{19F32E01-29F0-441C-BBFA-96D4FC26677A}" destId="{03BDC8EE-583F-4318-B4A1-904D3D52A89D}" srcOrd="0" destOrd="0" presId="urn:microsoft.com/office/officeart/2005/8/layout/hierarchy1"/>
    <dgm:cxn modelId="{0051EAD3-0D2F-45E0-8616-6FF61958787B}" type="presParOf" srcId="{03BDC8EE-583F-4318-B4A1-904D3D52A89D}" destId="{1DF46FE5-EB2B-4928-A4AD-7C5E93CE93EE}" srcOrd="0" destOrd="0" presId="urn:microsoft.com/office/officeart/2005/8/layout/hierarchy1"/>
    <dgm:cxn modelId="{2130C454-6928-453B-96E5-E83D8FEF0CEB}" type="presParOf" srcId="{03BDC8EE-583F-4318-B4A1-904D3D52A89D}" destId="{7A0FAD6F-6A69-4E02-90C3-DB5FC768BD1D}" srcOrd="1" destOrd="0" presId="urn:microsoft.com/office/officeart/2005/8/layout/hierarchy1"/>
    <dgm:cxn modelId="{7AEC81FA-6F63-4D76-AF48-698E7464A56B}" type="presParOf" srcId="{19F32E01-29F0-441C-BBFA-96D4FC26677A}" destId="{19B09D74-13D1-49C1-9D07-689F4E8687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88BE1-4620-496D-AC47-5337E78734ED}">
      <dsp:nvSpPr>
        <dsp:cNvPr id="0" name=""/>
        <dsp:cNvSpPr/>
      </dsp:nvSpPr>
      <dsp:spPr>
        <a:xfrm>
          <a:off x="9561744" y="3403547"/>
          <a:ext cx="91440" cy="633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930"/>
              </a:lnTo>
              <a:lnTo>
                <a:pt x="83291" y="431930"/>
              </a:lnTo>
              <a:lnTo>
                <a:pt x="83291" y="6338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CA1F9-4D4F-45F5-9CB5-79DF8F2CF4ED}">
      <dsp:nvSpPr>
        <dsp:cNvPr id="0" name=""/>
        <dsp:cNvSpPr/>
      </dsp:nvSpPr>
      <dsp:spPr>
        <a:xfrm>
          <a:off x="5853841" y="1385854"/>
          <a:ext cx="3753623" cy="633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930"/>
              </a:lnTo>
              <a:lnTo>
                <a:pt x="3753623" y="431930"/>
              </a:lnTo>
              <a:lnTo>
                <a:pt x="3753623" y="6338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56B36-857E-431A-9E75-DA70E19E318C}">
      <dsp:nvSpPr>
        <dsp:cNvPr id="0" name=""/>
        <dsp:cNvSpPr/>
      </dsp:nvSpPr>
      <dsp:spPr>
        <a:xfrm>
          <a:off x="5859542" y="3453644"/>
          <a:ext cx="91440" cy="647327"/>
        </a:xfrm>
        <a:custGeom>
          <a:avLst/>
          <a:gdLst/>
          <a:ahLst/>
          <a:cxnLst/>
          <a:rect l="0" t="0" r="0" b="0"/>
          <a:pathLst>
            <a:path>
              <a:moveTo>
                <a:pt x="128556" y="0"/>
              </a:moveTo>
              <a:lnTo>
                <a:pt x="128556" y="445437"/>
              </a:lnTo>
              <a:lnTo>
                <a:pt x="45720" y="445437"/>
              </a:lnTo>
              <a:lnTo>
                <a:pt x="45720" y="6473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4D167-D0F0-4CAA-B62A-5EC5A8017B9A}">
      <dsp:nvSpPr>
        <dsp:cNvPr id="0" name=""/>
        <dsp:cNvSpPr/>
      </dsp:nvSpPr>
      <dsp:spPr>
        <a:xfrm>
          <a:off x="5853841" y="1385854"/>
          <a:ext cx="134257" cy="68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26"/>
              </a:lnTo>
              <a:lnTo>
                <a:pt x="134257" y="482026"/>
              </a:lnTo>
              <a:lnTo>
                <a:pt x="134257" y="6839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F955F-65CF-48BB-96A5-036B01985BEE}">
      <dsp:nvSpPr>
        <dsp:cNvPr id="0" name=""/>
        <dsp:cNvSpPr/>
      </dsp:nvSpPr>
      <dsp:spPr>
        <a:xfrm>
          <a:off x="1948898" y="3403547"/>
          <a:ext cx="91440" cy="492624"/>
        </a:xfrm>
        <a:custGeom>
          <a:avLst/>
          <a:gdLst/>
          <a:ahLst/>
          <a:cxnLst/>
          <a:rect l="0" t="0" r="0" b="0"/>
          <a:pathLst>
            <a:path>
              <a:moveTo>
                <a:pt x="122737" y="0"/>
              </a:moveTo>
              <a:lnTo>
                <a:pt x="122737" y="290733"/>
              </a:lnTo>
              <a:lnTo>
                <a:pt x="45720" y="290733"/>
              </a:lnTo>
              <a:lnTo>
                <a:pt x="45720" y="492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36E38-8162-46D1-A5DD-6C7480F26AB9}">
      <dsp:nvSpPr>
        <dsp:cNvPr id="0" name=""/>
        <dsp:cNvSpPr/>
      </dsp:nvSpPr>
      <dsp:spPr>
        <a:xfrm>
          <a:off x="2071636" y="1385854"/>
          <a:ext cx="3782204" cy="633820"/>
        </a:xfrm>
        <a:custGeom>
          <a:avLst/>
          <a:gdLst/>
          <a:ahLst/>
          <a:cxnLst/>
          <a:rect l="0" t="0" r="0" b="0"/>
          <a:pathLst>
            <a:path>
              <a:moveTo>
                <a:pt x="3782204" y="0"/>
              </a:moveTo>
              <a:lnTo>
                <a:pt x="3782204" y="431930"/>
              </a:lnTo>
              <a:lnTo>
                <a:pt x="0" y="431930"/>
              </a:lnTo>
              <a:lnTo>
                <a:pt x="0" y="6338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D2124-E8AF-4E8B-8213-33AC67B3FBAF}">
      <dsp:nvSpPr>
        <dsp:cNvPr id="0" name=""/>
        <dsp:cNvSpPr/>
      </dsp:nvSpPr>
      <dsp:spPr>
        <a:xfrm>
          <a:off x="3596723" y="1981"/>
          <a:ext cx="4514235" cy="138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591E4C-ACE1-4E3D-A7C5-E92E658B219F}">
      <dsp:nvSpPr>
        <dsp:cNvPr id="0" name=""/>
        <dsp:cNvSpPr/>
      </dsp:nvSpPr>
      <dsp:spPr>
        <a:xfrm>
          <a:off x="3838870" y="232021"/>
          <a:ext cx="4514235" cy="138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Факторы, воздействующие на гендерное насилие</a:t>
          </a:r>
        </a:p>
      </dsp:txBody>
      <dsp:txXfrm>
        <a:off x="3879402" y="272553"/>
        <a:ext cx="4433171" cy="1302808"/>
      </dsp:txXfrm>
    </dsp:sp>
    <dsp:sp modelId="{6F7503C5-B3DA-429C-A174-173559FB4FED}">
      <dsp:nvSpPr>
        <dsp:cNvPr id="0" name=""/>
        <dsp:cNvSpPr/>
      </dsp:nvSpPr>
      <dsp:spPr>
        <a:xfrm>
          <a:off x="418834" y="2019675"/>
          <a:ext cx="3305603" cy="13838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784D3-925D-46F3-8357-B69940160C01}">
      <dsp:nvSpPr>
        <dsp:cNvPr id="0" name=""/>
        <dsp:cNvSpPr/>
      </dsp:nvSpPr>
      <dsp:spPr>
        <a:xfrm>
          <a:off x="660982" y="2249715"/>
          <a:ext cx="3305603" cy="138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/>
            <a:t>Социально-экономические</a:t>
          </a:r>
        </a:p>
      </dsp:txBody>
      <dsp:txXfrm>
        <a:off x="701514" y="2290247"/>
        <a:ext cx="3224539" cy="1302808"/>
      </dsp:txXfrm>
    </dsp:sp>
    <dsp:sp modelId="{79DAFD16-1649-4807-9BBF-CAC0A8DB41DB}">
      <dsp:nvSpPr>
        <dsp:cNvPr id="0" name=""/>
        <dsp:cNvSpPr/>
      </dsp:nvSpPr>
      <dsp:spPr>
        <a:xfrm>
          <a:off x="646487" y="3896172"/>
          <a:ext cx="2696263" cy="224484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6870C-0527-4251-B305-57401F418BC9}">
      <dsp:nvSpPr>
        <dsp:cNvPr id="0" name=""/>
        <dsp:cNvSpPr/>
      </dsp:nvSpPr>
      <dsp:spPr>
        <a:xfrm>
          <a:off x="888634" y="4126212"/>
          <a:ext cx="2696263" cy="2244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1. Безработица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2.Материальные проблемы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3.Жилищные проблемы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4. Экономическая зависимость женщин от мужчин и др.</a:t>
          </a:r>
        </a:p>
      </dsp:txBody>
      <dsp:txXfrm>
        <a:off x="954383" y="4191961"/>
        <a:ext cx="2564765" cy="2113350"/>
      </dsp:txXfrm>
    </dsp:sp>
    <dsp:sp modelId="{AE8BD521-B453-4DD5-BC6F-61F2E15EB494}">
      <dsp:nvSpPr>
        <dsp:cNvPr id="0" name=""/>
        <dsp:cNvSpPr/>
      </dsp:nvSpPr>
      <dsp:spPr>
        <a:xfrm>
          <a:off x="4334000" y="2069771"/>
          <a:ext cx="3308196" cy="13838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97EDC6-7FC6-4FDB-AC13-4E5695AAD14B}">
      <dsp:nvSpPr>
        <dsp:cNvPr id="0" name=""/>
        <dsp:cNvSpPr/>
      </dsp:nvSpPr>
      <dsp:spPr>
        <a:xfrm>
          <a:off x="4576147" y="2299811"/>
          <a:ext cx="3308196" cy="138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/>
            <a:t>Социально-культурные</a:t>
          </a:r>
        </a:p>
      </dsp:txBody>
      <dsp:txXfrm>
        <a:off x="4616679" y="2340343"/>
        <a:ext cx="3227132" cy="1302808"/>
      </dsp:txXfrm>
    </dsp:sp>
    <dsp:sp modelId="{EAF82436-93EA-4628-A570-0DAC8248AC17}">
      <dsp:nvSpPr>
        <dsp:cNvPr id="0" name=""/>
        <dsp:cNvSpPr/>
      </dsp:nvSpPr>
      <dsp:spPr>
        <a:xfrm>
          <a:off x="4096007" y="4100971"/>
          <a:ext cx="3618510" cy="222143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CF5055-4412-45DE-88BE-CFB30357F5DF}">
      <dsp:nvSpPr>
        <dsp:cNvPr id="0" name=""/>
        <dsp:cNvSpPr/>
      </dsp:nvSpPr>
      <dsp:spPr>
        <a:xfrm>
          <a:off x="4338154" y="4331011"/>
          <a:ext cx="3618510" cy="2221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1</a:t>
          </a:r>
          <a:r>
            <a:rPr lang="ru-RU" sz="1600" b="1" kern="1200" dirty="0"/>
            <a:t>. </a:t>
          </a:r>
          <a:r>
            <a:rPr lang="ru-RU" sz="1600" b="0" kern="1200" dirty="0"/>
            <a:t>Культурно-традиционные  нормы, провоцирующие насилие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2. Гендерные стереотипы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3. Толерантное отношение общества к насилию в семье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4. </a:t>
          </a:r>
          <a:r>
            <a:rPr lang="ru-RU" sz="1600" b="0" i="0" kern="1200" dirty="0"/>
            <a:t>Патриархально социальная структура, </a:t>
          </a:r>
          <a:r>
            <a:rPr lang="ru-RU" sz="1600" b="0" kern="1200" dirty="0"/>
            <a:t>, доминирующая роль мужчин и др.</a:t>
          </a:r>
        </a:p>
      </dsp:txBody>
      <dsp:txXfrm>
        <a:off x="4403218" y="4396075"/>
        <a:ext cx="3488382" cy="2091305"/>
      </dsp:txXfrm>
    </dsp:sp>
    <dsp:sp modelId="{C7F5C525-4F75-41F7-8643-7D0FD59FC22B}">
      <dsp:nvSpPr>
        <dsp:cNvPr id="0" name=""/>
        <dsp:cNvSpPr/>
      </dsp:nvSpPr>
      <dsp:spPr>
        <a:xfrm>
          <a:off x="7963652" y="2019675"/>
          <a:ext cx="3287623" cy="13838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DA061-42A7-4EDA-B8CA-A9F49B6F5CDA}">
      <dsp:nvSpPr>
        <dsp:cNvPr id="0" name=""/>
        <dsp:cNvSpPr/>
      </dsp:nvSpPr>
      <dsp:spPr>
        <a:xfrm>
          <a:off x="8205799" y="2249715"/>
          <a:ext cx="3287623" cy="138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/>
            <a:t>Социально-психологические</a:t>
          </a:r>
        </a:p>
      </dsp:txBody>
      <dsp:txXfrm>
        <a:off x="8246331" y="2290247"/>
        <a:ext cx="3206559" cy="1302808"/>
      </dsp:txXfrm>
    </dsp:sp>
    <dsp:sp modelId="{1DF46FE5-EB2B-4928-A4AD-7C5E93CE93EE}">
      <dsp:nvSpPr>
        <dsp:cNvPr id="0" name=""/>
        <dsp:cNvSpPr/>
      </dsp:nvSpPr>
      <dsp:spPr>
        <a:xfrm>
          <a:off x="8166961" y="4037368"/>
          <a:ext cx="2956147" cy="233182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0FAD6F-6A69-4E02-90C3-DB5FC768BD1D}">
      <dsp:nvSpPr>
        <dsp:cNvPr id="0" name=""/>
        <dsp:cNvSpPr/>
      </dsp:nvSpPr>
      <dsp:spPr>
        <a:xfrm>
          <a:off x="8409109" y="4267408"/>
          <a:ext cx="2956147" cy="2331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1. Стрессы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2.Алкоголизм, наркомания и др. явления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3.Приверженность к насилию с учетом опыта родительских отношений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4. Общественная изоляция  и др.</a:t>
          </a:r>
        </a:p>
      </dsp:txBody>
      <dsp:txXfrm>
        <a:off x="8477406" y="4335705"/>
        <a:ext cx="2819553" cy="219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FB9C7-00A8-4063-9DC1-04FC6003E52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CA96-6B76-4D09-B1CC-CE25C498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9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D9BF156D-694D-4BAF-81EF-D76D3AF19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66713" y="688975"/>
            <a:ext cx="6124575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A5719782-3A2E-4801-9DF6-3F6CA08593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65625"/>
            <a:ext cx="5486400" cy="4135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71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6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5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3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6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0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9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2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C557-003C-4B7C-9689-B968C1511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811" y="2679701"/>
            <a:ext cx="9791631" cy="14604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МОДУЛЬ 3. Насилие в отношении женщин и девочек: причины и последствия. </a:t>
            </a: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ПРЕЗЕНТАЦИЯ №8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9CD2F3F-5463-437F-93A7-0FA126043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380876" y="768835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9C688-CCB4-40C5-8C81-7973CD9FD55E}"/>
              </a:ext>
            </a:extLst>
          </p:cNvPr>
          <p:cNvSpPr txBox="1"/>
          <p:nvPr/>
        </p:nvSpPr>
        <p:spPr>
          <a:xfrm>
            <a:off x="2692400" y="4289335"/>
            <a:ext cx="979163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5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СЕССИЯ 6.  Причины и последствия насилия в семье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36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    </a:t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6458E3B-5E1A-4BB8-B988-3D635FE0196C}"/>
              </a:ext>
            </a:extLst>
          </p:cNvPr>
          <p:cNvGraphicFramePr/>
          <p:nvPr/>
        </p:nvGraphicFramePr>
        <p:xfrm>
          <a:off x="1" y="162839"/>
          <a:ext cx="11949830" cy="660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97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5859950-90EF-4B72-9DC8-EFC070DAB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7263" y="660400"/>
            <a:ext cx="8451850" cy="62865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Последствия насилия для здоровья</a:t>
            </a:r>
            <a:endParaRPr lang="en-US" alt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312160D-6312-4865-8600-2FDE07E5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478" y="1638300"/>
            <a:ext cx="6196710" cy="4794250"/>
          </a:xfrm>
        </p:spPr>
        <p:txBody>
          <a:bodyPr>
            <a:normAutofit lnSpcReduction="10000"/>
          </a:bodyPr>
          <a:lstStyle/>
          <a:p>
            <a:pPr algn="ctr">
              <a:buFont typeface="Wingdings 2" panose="05020102010507070707" pitchFamily="18" charset="2"/>
              <a:buNone/>
            </a:pPr>
            <a:endParaRPr lang="ru-RU" altLang="ru-RU" dirty="0"/>
          </a:p>
          <a:p>
            <a:r>
              <a:rPr lang="ru-RU" altLang="ru-RU" sz="2400" b="1" dirty="0"/>
              <a:t>Летальные исходы</a:t>
            </a:r>
            <a:endParaRPr lang="en-US" altLang="ru-RU" sz="2400" b="1" dirty="0"/>
          </a:p>
          <a:p>
            <a:pPr lvl="1">
              <a:lnSpc>
                <a:spcPct val="70000"/>
              </a:lnSpc>
              <a:spcAft>
                <a:spcPct val="30000"/>
              </a:spcAft>
            </a:pPr>
            <a:r>
              <a:rPr lang="ru-RU" altLang="ru-RU" sz="2400" dirty="0"/>
              <a:t>убийство</a:t>
            </a:r>
            <a:endParaRPr lang="en-US" altLang="ru-RU" sz="2400" dirty="0"/>
          </a:p>
          <a:p>
            <a:pPr lvl="1">
              <a:lnSpc>
                <a:spcPct val="70000"/>
              </a:lnSpc>
              <a:spcAft>
                <a:spcPct val="30000"/>
              </a:spcAft>
            </a:pPr>
            <a:r>
              <a:rPr lang="ru-RU" altLang="ru-RU" sz="2400" dirty="0"/>
              <a:t>самоубийство</a:t>
            </a:r>
            <a:endParaRPr lang="en-US" altLang="ru-RU" sz="2400" dirty="0"/>
          </a:p>
          <a:p>
            <a:pPr lvl="1">
              <a:lnSpc>
                <a:spcPct val="70000"/>
              </a:lnSpc>
              <a:spcAft>
                <a:spcPct val="30000"/>
              </a:spcAft>
            </a:pPr>
            <a:r>
              <a:rPr lang="ru-RU" altLang="ru-RU" sz="2400" dirty="0"/>
              <a:t>материнская смертность</a:t>
            </a:r>
            <a:endParaRPr lang="en-US" altLang="ru-RU" sz="2400" dirty="0"/>
          </a:p>
          <a:p>
            <a:pPr lvl="1">
              <a:lnSpc>
                <a:spcPct val="70000"/>
              </a:lnSpc>
              <a:spcAft>
                <a:spcPct val="30000"/>
              </a:spcAft>
            </a:pPr>
            <a:r>
              <a:rPr lang="ru-RU" altLang="ru-RU" sz="2400" dirty="0"/>
              <a:t>смерть от СПИДа</a:t>
            </a:r>
            <a:endParaRPr lang="en-US" altLang="ru-RU" sz="2400" dirty="0"/>
          </a:p>
          <a:p>
            <a:pPr lvl="1">
              <a:lnSpc>
                <a:spcPct val="70000"/>
              </a:lnSpc>
              <a:spcAft>
                <a:spcPct val="30000"/>
              </a:spcAft>
              <a:buFontTx/>
              <a:buNone/>
            </a:pPr>
            <a:endParaRPr lang="en-US" altLang="ru-RU" sz="2400" dirty="0"/>
          </a:p>
          <a:p>
            <a:pPr>
              <a:lnSpc>
                <a:spcPct val="60000"/>
              </a:lnSpc>
              <a:spcAft>
                <a:spcPct val="30000"/>
              </a:spcAft>
            </a:pPr>
            <a:r>
              <a:rPr lang="ru-RU" altLang="ru-RU" sz="2400" b="1" dirty="0"/>
              <a:t>Не летальные последствия</a:t>
            </a:r>
            <a:endParaRPr lang="en-US" altLang="ru-RU" sz="2400" b="1" dirty="0"/>
          </a:p>
          <a:p>
            <a:pPr lvl="1">
              <a:lnSpc>
                <a:spcPct val="60000"/>
              </a:lnSpc>
              <a:spcAft>
                <a:spcPct val="30000"/>
              </a:spcAft>
            </a:pPr>
            <a:r>
              <a:rPr lang="ru-RU" altLang="ru-RU" sz="2400" dirty="0"/>
              <a:t>физические</a:t>
            </a:r>
            <a:endParaRPr lang="en-US" altLang="ru-RU" sz="2400" dirty="0"/>
          </a:p>
          <a:p>
            <a:pPr lvl="1">
              <a:lnSpc>
                <a:spcPct val="60000"/>
              </a:lnSpc>
              <a:spcAft>
                <a:spcPct val="30000"/>
              </a:spcAft>
            </a:pPr>
            <a:r>
              <a:rPr lang="ru-RU" altLang="ru-RU" sz="2400" dirty="0"/>
              <a:t>психические</a:t>
            </a:r>
            <a:endParaRPr lang="en-US" altLang="ru-RU" sz="2400" dirty="0"/>
          </a:p>
          <a:p>
            <a:pPr lvl="1">
              <a:lnSpc>
                <a:spcPct val="60000"/>
              </a:lnSpc>
              <a:spcAft>
                <a:spcPct val="30000"/>
              </a:spcAft>
            </a:pPr>
            <a:r>
              <a:rPr lang="ru-RU" altLang="ru-RU" sz="2400" dirty="0"/>
              <a:t>травмы, вредные для здоровья</a:t>
            </a:r>
            <a:endParaRPr lang="en-US" altLang="ru-RU" sz="2400" dirty="0"/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ct val="30000"/>
              </a:spcAft>
            </a:pPr>
            <a:r>
              <a:rPr lang="ru-RU" altLang="ru-RU" sz="2400" dirty="0"/>
              <a:t>последствия для репродуктивного здоровья</a:t>
            </a:r>
            <a:endParaRPr lang="en-US" altLang="ru-RU" sz="2400" dirty="0"/>
          </a:p>
          <a:p>
            <a:pPr>
              <a:lnSpc>
                <a:spcPct val="60000"/>
              </a:lnSpc>
            </a:pPr>
            <a:endParaRPr lang="en-US" altLang="ru-RU" sz="1800" dirty="0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CA448329-2F91-44B5-B44D-5542EDA5A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76" y="1708150"/>
            <a:ext cx="5696646" cy="4794250"/>
          </a:xfrm>
        </p:spPr>
        <p:txBody>
          <a:bodyPr>
            <a:normAutofit lnSpcReduction="10000"/>
          </a:bodyPr>
          <a:lstStyle/>
          <a:p>
            <a:r>
              <a:rPr lang="en-US" altLang="ru-RU" b="1" dirty="0"/>
              <a:t> </a:t>
            </a:r>
            <a:r>
              <a:rPr lang="ru-RU" altLang="ru-RU" sz="2400" b="1" dirty="0"/>
              <a:t>Например</a:t>
            </a:r>
            <a:r>
              <a:rPr lang="en-US" altLang="ru-RU" sz="2400" b="1" dirty="0"/>
              <a:t>:</a:t>
            </a:r>
          </a:p>
          <a:p>
            <a:pPr lvl="1"/>
            <a:r>
              <a:rPr lang="ru-RU" altLang="ru-RU" sz="2400" dirty="0"/>
              <a:t>нежеланная беременность</a:t>
            </a:r>
            <a:endParaRPr lang="en-US" altLang="ru-RU" sz="2400" dirty="0"/>
          </a:p>
          <a:p>
            <a:pPr lvl="1"/>
            <a:r>
              <a:rPr lang="ru-RU" altLang="ru-RU" sz="2400" dirty="0"/>
              <a:t>хронический болевой синдром</a:t>
            </a:r>
            <a:endParaRPr lang="en-US" altLang="ru-RU" sz="2400" dirty="0"/>
          </a:p>
          <a:p>
            <a:pPr lvl="1"/>
            <a:r>
              <a:rPr lang="ru-RU" altLang="ru-RU" sz="2400" dirty="0"/>
              <a:t>травмы</a:t>
            </a:r>
            <a:endParaRPr lang="en-US" altLang="ru-RU" sz="2400" dirty="0"/>
          </a:p>
          <a:p>
            <a:pPr lvl="1"/>
            <a:r>
              <a:rPr lang="ru-RU" altLang="ru-RU" sz="2400" dirty="0"/>
              <a:t>депрессия</a:t>
            </a:r>
            <a:endParaRPr lang="en-US" altLang="ru-RU" sz="2400" dirty="0"/>
          </a:p>
          <a:p>
            <a:pPr lvl="1"/>
            <a:r>
              <a:rPr lang="ru-RU" altLang="ru-RU" sz="2400" dirty="0"/>
              <a:t>потребление алкоголя</a:t>
            </a:r>
            <a:r>
              <a:rPr lang="en-US" altLang="ru-RU" sz="2400" dirty="0"/>
              <a:t>/</a:t>
            </a:r>
            <a:br>
              <a:rPr lang="ru-RU" altLang="ru-RU" sz="2400" dirty="0">
                <a:latin typeface="Arial" panose="020B0604020202020204" pitchFamily="34" charset="0"/>
              </a:rPr>
            </a:br>
            <a:r>
              <a:rPr lang="ru-RU" altLang="ru-RU" sz="2400" dirty="0"/>
              <a:t>наркотиков</a:t>
            </a:r>
            <a:endParaRPr lang="en-US" altLang="ru-RU" sz="2400" dirty="0"/>
          </a:p>
          <a:p>
            <a:pPr lvl="1"/>
            <a:r>
              <a:rPr lang="ru-RU" altLang="ru-RU" sz="2400" dirty="0"/>
              <a:t>ЗППП</a:t>
            </a:r>
            <a:r>
              <a:rPr lang="en-US" altLang="ru-RU" sz="2400" dirty="0"/>
              <a:t>/</a:t>
            </a:r>
            <a:r>
              <a:rPr lang="ru-RU" altLang="ru-RU" sz="2400" dirty="0"/>
              <a:t>ВИЧ</a:t>
            </a:r>
            <a:endParaRPr lang="en-US" altLang="ru-RU" sz="2400" dirty="0"/>
          </a:p>
          <a:p>
            <a:pPr lvl="1"/>
            <a:r>
              <a:rPr lang="ru-RU" altLang="ru-RU" sz="2400" dirty="0"/>
              <a:t>гинекологические заболевания и др.</a:t>
            </a:r>
            <a:endParaRPr lang="en-US" altLang="ru-RU" sz="2400" dirty="0"/>
          </a:p>
          <a:p>
            <a:pPr lvl="1"/>
            <a:endParaRPr lang="en-US" altLang="ru-RU" sz="2000" dirty="0"/>
          </a:p>
        </p:txBody>
      </p:sp>
      <p:sp>
        <p:nvSpPr>
          <p:cNvPr id="70661" name="Slide Number Placeholder 4">
            <a:extLst>
              <a:ext uri="{FF2B5EF4-FFF2-40B4-BE49-F238E27FC236}">
                <a16:creationId xmlns:a16="http://schemas.microsoft.com/office/drawing/2014/main" id="{877F22BC-7101-4E51-811B-2F76C3A84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387114-5852-4B92-BCAA-FE56A8588E31}" type="slidenum">
              <a:rPr lang="en-GB" altLang="ru-R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ru-R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3B21B-F49A-42B9-BCD8-8DA5365F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СУИЦИД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9C957-EBCF-4305-B7F3-C16CA11DD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91834"/>
            <a:ext cx="10662920" cy="402336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из негативных последствий бытового насилия в отношении женщин является суицид. Согласно данным, представленным в Национальном докладе Пекин+25 по фактам доведения до самоубийства на территории республики за период 2014-2017 годов и 9 месяцев 2018 года возбуждены 224 уголовных дел по статье 109 Уголовного кодекса и направлены с обвинительным заключением в суд.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92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55013-72D1-43E8-8056-B7BD01F1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 цена насилия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B097-FBC3-4EB6-913B-0C581539C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05866"/>
          </a:xfrm>
        </p:spPr>
        <p:txBody>
          <a:bodyPr>
            <a:noAutofit/>
          </a:bodyPr>
          <a:lstStyle/>
          <a:p>
            <a:pPr indent="476250" algn="just">
              <a:spcBef>
                <a:spcPts val="840"/>
              </a:spcBef>
              <a:spcAft>
                <a:spcPts val="84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Ущерб от насилия можно разделить на три категории: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24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«Прямые затраты жертв и служб, которые участвуют в ликвидации последствий насилия: деятельность приютов, издержки правоохранительных органов, судебной системы.</a:t>
            </a:r>
            <a:endParaRPr lang="ru-RU" sz="24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24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Непрямая стоимость упущенной выгоды в трудовой деятельности и производительности: что теряют женщины, предприятие и государство в целом, если женщина не выходит на работу по причине насилия, включая домашнее насилие, или же не выход на работу агрессора, которого привлекают к ответственности.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Опосредованная стоимость или цена человеческой боли и страданий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571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571FA-B4DF-4E0A-AE28-AACE3069C5F7}"/>
              </a:ext>
            </a:extLst>
          </p:cNvPr>
          <p:cNvSpPr txBox="1"/>
          <p:nvPr/>
        </p:nvSpPr>
        <p:spPr>
          <a:xfrm>
            <a:off x="867229" y="816429"/>
            <a:ext cx="109855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Канаде, по данным Ванкуверского Центра исследования проблем насилия в отношении женщин, женщины, не способные к трудовой деятельности в результате нападений, теряют 7 млн. долл. ежегодно в заработках. 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социального обеспечения расходует 1,8 млн. долл. в год на поддержку женщин, которые вынуждены были прервать свои семейные или партнерские отношения из-за насилия.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оценкам экспертов, в Канаде расходуется 4,2 млрд. долл. в год для покрытия расходов на медицинские нужды, потерянных рабочих дней, вызванных сексуальным насилием, нападением и физическим насилием в отношении женщин и девочек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10999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504</TotalTime>
  <Words>421</Words>
  <Application>Microsoft Office PowerPoint</Application>
  <PresentationFormat>Широкоэкранный</PresentationFormat>
  <Paragraphs>50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Wingdings 2</vt:lpstr>
      <vt:lpstr>Ретро</vt:lpstr>
      <vt:lpstr>МОДУЛЬ 3. Насилие в отношении женщин и девочек: причины и последствия.  ПРЕЗЕНТАЦИЯ №8</vt:lpstr>
      <vt:lpstr>Презентация PowerPoint</vt:lpstr>
      <vt:lpstr>Последствия насилия для здоровья</vt:lpstr>
      <vt:lpstr>СУИЦИД</vt:lpstr>
      <vt:lpstr>Экономическая цена насилия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31</cp:revision>
  <dcterms:created xsi:type="dcterms:W3CDTF">2021-09-03T08:31:06Z</dcterms:created>
  <dcterms:modified xsi:type="dcterms:W3CDTF">2022-03-14T04:13:57Z</dcterms:modified>
</cp:coreProperties>
</file>