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6EFE61-2369-4A95-AC8D-BF640FDE011A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3"/>
          </p14:sldIdLst>
        </p14:section>
        <p14:section name="Раздел без заголовка" id="{20F927DE-76AB-4ACD-8B51-9C4A38477A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80030" autoAdjust="0"/>
  </p:normalViewPr>
  <p:slideViewPr>
    <p:cSldViewPr snapToGrid="0">
      <p:cViewPr varScale="1">
        <p:scale>
          <a:sx n="50" d="100"/>
          <a:sy n="50" d="100"/>
        </p:scale>
        <p:origin x="1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FB9C7-00A8-4063-9DC1-04FC6003E525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CA96-6B76-4D09-B1CC-CE25C498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9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71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6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5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3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6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0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9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2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C557-003C-4B7C-9689-B968C1511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811" y="2679701"/>
            <a:ext cx="9791631" cy="14604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МОДУЛЬ 3. Насилие в отношении женщин и девочек: причины и последствия. </a:t>
            </a: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ПРЕЗЕНТАЦИЯ №9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9CD2F3F-5463-437F-93A7-0FA126043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380876" y="768835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9C688-CCB4-40C5-8C81-7973CD9FD55E}"/>
              </a:ext>
            </a:extLst>
          </p:cNvPr>
          <p:cNvSpPr txBox="1"/>
          <p:nvPr/>
        </p:nvSpPr>
        <p:spPr>
          <a:xfrm>
            <a:off x="2692400" y="4289335"/>
            <a:ext cx="979163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5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СЕССИЯ 6.  Причины и последствия ранних браков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36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    </a:t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79EF0-78A9-4B40-8B76-45EE9324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50220" cy="145075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мировым стандартам, заключение брака до 18 лет приравнивается к категории «ранний или детский брак» и определено как «вредная практика». Статистические данные по ранним бракам в странах Центральной Азии и России фиксируют наиболее высокие показатели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Таджикистану и Кыргызстану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DC287-68E6-45BE-935C-DA57134DA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828020" cy="4415366"/>
          </a:xfrm>
        </p:spPr>
        <p:txBody>
          <a:bodyPr/>
          <a:lstStyle/>
          <a:p>
            <a:endParaRPr lang="ru-RU" sz="1800" dirty="0">
              <a:solidFill>
                <a:srgbClr val="1C1B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1C1B1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Детские браки почти повсеместно запрещены, однако они происходят 33 000 раз за день, каждый день, во всем мире. По оценкам, 650 миллионов живущих сегодня девочек и женщин были выданы замуж в детстве, и к 2030 году еще 150 миллионов девочек в возрасте до 18 лет будут замужем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CEFDD-C094-4C7D-A0F4-57BDF939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3B55EC2-0AD9-4443-BEFF-2B17A9F46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644143"/>
              </p:ext>
            </p:extLst>
          </p:nvPr>
        </p:nvGraphicFramePr>
        <p:xfrm>
          <a:off x="787400" y="165100"/>
          <a:ext cx="10922000" cy="695083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254500">
                  <a:extLst>
                    <a:ext uri="{9D8B030D-6E8A-4147-A177-3AD203B41FA5}">
                      <a16:colId xmlns:a16="http://schemas.microsoft.com/office/drawing/2014/main" val="4126299048"/>
                    </a:ext>
                  </a:extLst>
                </a:gridCol>
                <a:gridCol w="3227591">
                  <a:extLst>
                    <a:ext uri="{9D8B030D-6E8A-4147-A177-3AD203B41FA5}">
                      <a16:colId xmlns:a16="http://schemas.microsoft.com/office/drawing/2014/main" val="2781411300"/>
                    </a:ext>
                  </a:extLst>
                </a:gridCol>
                <a:gridCol w="3439909">
                  <a:extLst>
                    <a:ext uri="{9D8B030D-6E8A-4147-A177-3AD203B41FA5}">
                      <a16:colId xmlns:a16="http://schemas.microsoft.com/office/drawing/2014/main" val="70539561"/>
                    </a:ext>
                  </a:extLst>
                </a:gridCol>
              </a:tblGrid>
              <a:tr h="252836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Коэффициент рождаемости среди подростков на 1000 девочек в возрасте 15–19 лет (2003-2018)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Доля вступивших в брак в возрасте до 18 лет, в процентах (2005-2019)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726446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Казахстан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26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7,0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746779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Кыргызстан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34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13,0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693212"/>
                  </a:ext>
                </a:extLst>
              </a:tr>
              <a:tr h="6032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Россия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22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134690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Таджикистан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9,0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091130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Туркменистан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28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6,0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871814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Узбекистан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19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7,0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124001"/>
                  </a:ext>
                </a:extLst>
              </a:tr>
              <a:tr h="139304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По региону Восточная Европа и Центральная Азия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27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487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78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A0608-81E2-4CEC-8D43-43105368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30" y="1"/>
            <a:ext cx="10751820" cy="17145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Брачный возраст в Таджикистане установлен с 18 лет. Брачный возраст можно снизить, но только на один год и только на основании решения суда в исключительных случаях. Государство запрещает ранние браки, но это не останавливает некоторых родителей.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9B214-D54F-4DE0-A37C-3F74D1DCC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891520" cy="4389966"/>
          </a:xfrm>
        </p:spPr>
        <p:txBody>
          <a:bodyPr>
            <a:normAutofit/>
          </a:bodyPr>
          <a:lstStyle/>
          <a:p>
            <a:endParaRPr lang="ru-RU" sz="2800" spc="-4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spc="-4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 отмечают, что семьи считают ранний брак удачным шансом устроить жизнь. Однако сами девушки часто бывают не готовы к тому, что их ждет в новой семье. «Большинство родителей относится к дочерям как к квартиранткам. Они считают, что девушкам не нужно высшее образование, их задача – вести семью, рожать детей, уважать и бояться мужа. Но девушки не могут терпеть такую жизнь, начинается недопонимание в семье и ссоры, которые приводят к разводу», – сказала психолог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47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42D14-0ECC-470D-95C5-1F638059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86603"/>
            <a:ext cx="11328400" cy="1450757"/>
          </a:xfrm>
        </p:spPr>
        <p:txBody>
          <a:bodyPr>
            <a:noAutofit/>
          </a:bodyPr>
          <a:lstStyle/>
          <a:p>
            <a:r>
              <a:rPr lang="ru-RU" sz="3200" spc="-4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 Наргис </a:t>
            </a:r>
            <a:r>
              <a:rPr lang="ru-RU" sz="3200" spc="-4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Тоймастова</a:t>
            </a:r>
            <a:r>
              <a:rPr lang="ru-RU" sz="3200" spc="-4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отмечает, что семьи считают ранний брак удачным шансом устроить жизнь. Однако сами девушки часто бывают не готовы к тому, что их ждет в новой семье.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27F83-1E12-4B5D-AF88-73521F292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Девочки, рано выданные замуж, часто страдают гинекологическими заболеваниями. Детский брак может стоить девочке ее жизни. Риск материнской смерти примерно на 28 процентов выше для матерей в возрасте от 15 до 19 лет, чем для матерей в возрасте от 20 до 24 лет. Если сравнить рожениц моложе 18 лет и старше 19 лет, то у первых на 60% выше младенческая смертность, и на 40-50% чаще рождаются недоношенные дети. 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60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FAEB1-072D-4E83-9870-3B778BEC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Статья 168 Уголовного кодекса Республики Таджикистан 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гласит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6462B-7897-4506-A6FC-2D705797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713720" cy="4023360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Выдача замуж девочки, не достигшей брачного возраста, родителями или опекунами, либо лицами, которым она подчиняется, а равно посредничество или содействие к выдаче замуж, наказывается исправительными работами сроком до двух лет или ограничением свободы на тот же срок до пяти лет».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91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37DCE-6AEA-44E2-BE7C-F8C528D6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169 Уголовного кодекса Республики Таджикистан гласит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1E6A-E5F0-4537-AD41-077E2B5C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«Заключение брачного соглашения в отношении лица, не достигшего брачного возраста, а равно заключение брака с данным лицом, наказывается штрафом в размере от одной до двух тысяч показателей для расчетов либо исправительными работами сроком до двух лет, либо ограничением свободы на срок до пяти лет».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54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C3C5F-FCD7-4AD9-B6AC-3094D0A8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Печальные последствия для здоровья, образования, развития личности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67CBA-3D17-4051-B62E-C2DD827C2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737360"/>
            <a:ext cx="11277600" cy="453644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 для здоровья — не единственное последствие раннего вступления в брак. Ради замужества девушке приходится отказаться от образования и возможностей саморазвития.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Необразованная, ограниченная семейными заботами, не имеющая профессии и возможности ее получить, девушка становится все более зависимой от мужа и родственников.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Бесправные малолетние жены чаще становятся жертвами домашнего насилия, а отсутствие социальной поддержки нередко приводит несчастных женщин к глубокой депрессии и попыткам суицида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39930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557</TotalTime>
  <Words>615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Cambria</vt:lpstr>
      <vt:lpstr>Times New Roman</vt:lpstr>
      <vt:lpstr>Ретро</vt:lpstr>
      <vt:lpstr>МОДУЛЬ 3. Насилие в отношении женщин и девочек: причины и последствия.  ПРЕЗЕНТАЦИЯ №9</vt:lpstr>
      <vt:lpstr>Согласно мировым стандартам, заключение брака до 18 лет приравнивается к категории «ранний или детский брак» и определено как «вредная практика». Статистические данные по ранним бракам в странах Центральной Азии и России фиксируют наиболее высокие показатели по Таджикистану и Кыргызстану</vt:lpstr>
      <vt:lpstr>Презентация PowerPoint</vt:lpstr>
      <vt:lpstr>Брачный возраст в Таджикистане установлен с 18 лет. Брачный возраст можно снизить, но только на один год и только на основании решения суда в исключительных случаях. Государство запрещает ранние браки, но это не останавливает некоторых родителей. </vt:lpstr>
      <vt:lpstr>Психолог Наргис Тоймастова отмечает, что семьи считают ранний брак удачным шансом устроить жизнь. Однако сами девушки часто бывают не готовы к тому, что их ждет в новой семье.</vt:lpstr>
      <vt:lpstr>Статья 168 Уголовного кодекса Республики Таджикистан гласит</vt:lpstr>
      <vt:lpstr>Статья 169 Уголовного кодекса Республики Таджикистан гласит</vt:lpstr>
      <vt:lpstr>Печальные последствия для здоровья, образования, развития личности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32</cp:revision>
  <dcterms:created xsi:type="dcterms:W3CDTF">2021-09-03T08:31:06Z</dcterms:created>
  <dcterms:modified xsi:type="dcterms:W3CDTF">2022-02-06T18:28:32Z</dcterms:modified>
</cp:coreProperties>
</file>