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1" r:id="rId4"/>
    <p:sldId id="288" r:id="rId5"/>
    <p:sldId id="290" r:id="rId6"/>
    <p:sldId id="294" r:id="rId7"/>
    <p:sldId id="263" r:id="rId8"/>
    <p:sldId id="280" r:id="rId9"/>
    <p:sldId id="262" r:id="rId10"/>
    <p:sldId id="275" r:id="rId11"/>
    <p:sldId id="277" r:id="rId12"/>
    <p:sldId id="278" r:id="rId13"/>
    <p:sldId id="283" r:id="rId14"/>
    <p:sldId id="291" r:id="rId15"/>
    <p:sldId id="284" r:id="rId16"/>
    <p:sldId id="2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57" d="100"/>
          <a:sy n="57" d="100"/>
        </p:scale>
        <p:origin x="6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image" Target="../media/image6.png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3CE3A-65A6-407A-997B-B98F07828A3B}" type="doc">
      <dgm:prSet loTypeId="urn:microsoft.com/office/officeart/2005/8/layout/pyramid2" loCatId="list" qsTypeId="urn:microsoft.com/office/officeart/2005/8/quickstyle/simple3" qsCatId="simple" csTypeId="urn:microsoft.com/office/officeart/2005/8/colors/colorful2" csCatId="colorful" phldr="1"/>
      <dgm:spPr/>
    </dgm:pt>
    <dgm:pt modelId="{F540A1A4-720A-4D69-A8B6-9C0F65E67644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Не только отдельная 5 ЦУР, </a:t>
          </a:r>
        </a:p>
        <a:p>
          <a:r>
            <a:rPr lang="ru-RU" sz="1600" b="1" dirty="0">
              <a:solidFill>
                <a:srgbClr val="C00000"/>
              </a:solidFill>
            </a:rPr>
            <a:t>но и гендерные задачи еще в 11 целях</a:t>
          </a:r>
        </a:p>
      </dgm:t>
    </dgm:pt>
    <dgm:pt modelId="{BE3E09A9-04CE-4E58-81A7-85AE146A4677}" type="parTrans" cxnId="{ABBA6E8F-42A0-4863-B4B9-442AABDF0F5D}">
      <dgm:prSet/>
      <dgm:spPr/>
      <dgm:t>
        <a:bodyPr/>
        <a:lstStyle/>
        <a:p>
          <a:endParaRPr lang="ru-RU"/>
        </a:p>
      </dgm:t>
    </dgm:pt>
    <dgm:pt modelId="{794417CB-8991-4098-BE0D-9CAAFE663415}" type="sibTrans" cxnId="{ABBA6E8F-42A0-4863-B4B9-442AABDF0F5D}">
      <dgm:prSet/>
      <dgm:spPr/>
      <dgm:t>
        <a:bodyPr/>
        <a:lstStyle/>
        <a:p>
          <a:endParaRPr lang="ru-RU"/>
        </a:p>
      </dgm:t>
    </dgm:pt>
    <dgm:pt modelId="{1619916A-4133-4C5A-BAD5-5103A1BAC0DD}">
      <dgm:prSet phldrT="[Текст]" custT="1"/>
      <dgm:spPr/>
      <dgm:t>
        <a:bodyPr/>
        <a:lstStyle/>
        <a:p>
          <a:pPr algn="ctr"/>
          <a:r>
            <a:rPr lang="ru-RU" sz="1400" b="1" dirty="0"/>
            <a:t>Приоритетные направления преобразующей цели:</a:t>
          </a:r>
        </a:p>
        <a:p>
          <a:pPr algn="just"/>
          <a:r>
            <a:rPr lang="ru-RU" sz="1400" b="1" dirty="0"/>
            <a:t>             1.Расширение доступа к ресурсам</a:t>
          </a:r>
        </a:p>
        <a:p>
          <a:pPr algn="just"/>
          <a:r>
            <a:rPr lang="ru-RU" sz="1400" b="1" dirty="0"/>
            <a:t>             2. Вовлечение женщин в процессы принятия решений</a:t>
          </a:r>
        </a:p>
        <a:p>
          <a:pPr algn="just"/>
          <a:r>
            <a:rPr lang="ru-RU" sz="1400" b="1" dirty="0"/>
            <a:t>             3. Свобода от гендерного насилия </a:t>
          </a:r>
          <a:endParaRPr lang="ru-RU" sz="1400" dirty="0"/>
        </a:p>
      </dgm:t>
    </dgm:pt>
    <dgm:pt modelId="{2B6111A9-6960-41B1-A103-85101718894D}" type="parTrans" cxnId="{70651D1D-7914-4534-AFAB-456588A9E191}">
      <dgm:prSet/>
      <dgm:spPr/>
      <dgm:t>
        <a:bodyPr/>
        <a:lstStyle/>
        <a:p>
          <a:endParaRPr lang="ru-RU"/>
        </a:p>
      </dgm:t>
    </dgm:pt>
    <dgm:pt modelId="{611F3BB9-8CBA-4E9A-A634-538C84F55E99}" type="sibTrans" cxnId="{70651D1D-7914-4534-AFAB-456588A9E191}">
      <dgm:prSet/>
      <dgm:spPr/>
      <dgm:t>
        <a:bodyPr/>
        <a:lstStyle/>
        <a:p>
          <a:endParaRPr lang="ru-RU"/>
        </a:p>
      </dgm:t>
    </dgm:pt>
    <dgm:pt modelId="{B423F9D5-B7FD-4FC2-A6EB-B52FE7B2012E}">
      <dgm:prSet phldrT="[Текст]" custT="1"/>
      <dgm:spPr/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Использование  комплекса законодательных, финансовых и институциональных механизмов</a:t>
          </a:r>
        </a:p>
      </dgm:t>
    </dgm:pt>
    <dgm:pt modelId="{C624C048-3849-4F6B-8856-2C27379E2A4B}" type="parTrans" cxnId="{B658E37D-A8A1-4D54-907D-FC0B7AF6E065}">
      <dgm:prSet/>
      <dgm:spPr/>
      <dgm:t>
        <a:bodyPr/>
        <a:lstStyle/>
        <a:p>
          <a:endParaRPr lang="ru-RU"/>
        </a:p>
      </dgm:t>
    </dgm:pt>
    <dgm:pt modelId="{8579FF72-8FAE-47D5-98E3-02A5090EDC68}" type="sibTrans" cxnId="{B658E37D-A8A1-4D54-907D-FC0B7AF6E065}">
      <dgm:prSet/>
      <dgm:spPr/>
      <dgm:t>
        <a:bodyPr/>
        <a:lstStyle/>
        <a:p>
          <a:endParaRPr lang="ru-RU"/>
        </a:p>
      </dgm:t>
    </dgm:pt>
    <dgm:pt modelId="{B69EFC3A-BF4A-4174-8295-106046D48392}">
      <dgm:prSet custT="1"/>
      <dgm:spPr/>
      <dgm:t>
        <a:bodyPr/>
        <a:lstStyle/>
        <a:p>
          <a:r>
            <a:rPr lang="ru-RU" sz="1600" b="1" dirty="0"/>
            <a:t>Фокус на задачах и мерах по устранению структурных причин дискриминации по гендерному признаку </a:t>
          </a:r>
        </a:p>
      </dgm:t>
    </dgm:pt>
    <dgm:pt modelId="{CC4808B2-B597-4FE6-A1CE-A03E94D9598E}" type="parTrans" cxnId="{2E03F71D-852D-415A-A68E-225ECD3C3477}">
      <dgm:prSet/>
      <dgm:spPr/>
      <dgm:t>
        <a:bodyPr/>
        <a:lstStyle/>
        <a:p>
          <a:endParaRPr lang="ru-RU"/>
        </a:p>
      </dgm:t>
    </dgm:pt>
    <dgm:pt modelId="{D5FEE162-CF06-4E4D-A891-2FD0CB47430E}" type="sibTrans" cxnId="{2E03F71D-852D-415A-A68E-225ECD3C3477}">
      <dgm:prSet/>
      <dgm:spPr/>
      <dgm:t>
        <a:bodyPr/>
        <a:lstStyle/>
        <a:p>
          <a:endParaRPr lang="ru-RU"/>
        </a:p>
      </dgm:t>
    </dgm:pt>
    <dgm:pt modelId="{CCA8EF64-0EF6-471B-B545-F3242989F6FA}" type="pres">
      <dgm:prSet presAssocID="{6213CE3A-65A6-407A-997B-B98F07828A3B}" presName="compositeShape" presStyleCnt="0">
        <dgm:presLayoutVars>
          <dgm:dir/>
          <dgm:resizeHandles/>
        </dgm:presLayoutVars>
      </dgm:prSet>
      <dgm:spPr/>
    </dgm:pt>
    <dgm:pt modelId="{05E0A088-CC91-4D6D-BCFE-9A08AFF67F7B}" type="pres">
      <dgm:prSet presAssocID="{6213CE3A-65A6-407A-997B-B98F07828A3B}" presName="pyramid" presStyleLbl="node1" presStyleIdx="0" presStyleCnt="1" custLinFactNeighborX="-1299"/>
      <dgm:spPr/>
    </dgm:pt>
    <dgm:pt modelId="{534BFDBE-A8CC-4F51-BFE5-73B7A2ADAF15}" type="pres">
      <dgm:prSet presAssocID="{6213CE3A-65A6-407A-997B-B98F07828A3B}" presName="theList" presStyleCnt="0"/>
      <dgm:spPr/>
    </dgm:pt>
    <dgm:pt modelId="{2C01ACC5-FE48-4C00-AB08-100C0C3A0A62}" type="pres">
      <dgm:prSet presAssocID="{B69EFC3A-BF4A-4174-8295-106046D48392}" presName="aNode" presStyleLbl="fgAcc1" presStyleIdx="0" presStyleCnt="4" custScaleX="162011" custScaleY="124102">
        <dgm:presLayoutVars>
          <dgm:bulletEnabled val="1"/>
        </dgm:presLayoutVars>
      </dgm:prSet>
      <dgm:spPr/>
    </dgm:pt>
    <dgm:pt modelId="{15645D7A-2301-445A-BBF0-88C8F69FAA23}" type="pres">
      <dgm:prSet presAssocID="{B69EFC3A-BF4A-4174-8295-106046D48392}" presName="aSpace" presStyleCnt="0"/>
      <dgm:spPr/>
    </dgm:pt>
    <dgm:pt modelId="{107D0A21-EE47-45B8-B041-30DEADE01868}" type="pres">
      <dgm:prSet presAssocID="{F540A1A4-720A-4D69-A8B6-9C0F65E67644}" presName="aNode" presStyleLbl="fgAcc1" presStyleIdx="1" presStyleCnt="4" custScaleX="164283" custLinFactNeighborX="-313" custLinFactNeighborY="5437">
        <dgm:presLayoutVars>
          <dgm:bulletEnabled val="1"/>
        </dgm:presLayoutVars>
      </dgm:prSet>
      <dgm:spPr/>
    </dgm:pt>
    <dgm:pt modelId="{0772B657-E9FD-4DB6-B510-A56FB10DDFC6}" type="pres">
      <dgm:prSet presAssocID="{F540A1A4-720A-4D69-A8B6-9C0F65E67644}" presName="aSpace" presStyleCnt="0"/>
      <dgm:spPr/>
    </dgm:pt>
    <dgm:pt modelId="{E8ED1B4B-4860-4699-BB0B-C5ECE8DDC375}" type="pres">
      <dgm:prSet presAssocID="{1619916A-4133-4C5A-BAD5-5103A1BAC0DD}" presName="aNode" presStyleLbl="fgAcc1" presStyleIdx="2" presStyleCnt="4" custScaleX="169564" custScaleY="177592">
        <dgm:presLayoutVars>
          <dgm:bulletEnabled val="1"/>
        </dgm:presLayoutVars>
      </dgm:prSet>
      <dgm:spPr/>
    </dgm:pt>
    <dgm:pt modelId="{D198958F-FD0F-4417-B054-C4B992FD5C8E}" type="pres">
      <dgm:prSet presAssocID="{1619916A-4133-4C5A-BAD5-5103A1BAC0DD}" presName="aSpace" presStyleCnt="0"/>
      <dgm:spPr/>
    </dgm:pt>
    <dgm:pt modelId="{76650B85-56DA-47D0-9E33-B660A0DEA169}" type="pres">
      <dgm:prSet presAssocID="{B423F9D5-B7FD-4FC2-A6EB-B52FE7B2012E}" presName="aNode" presStyleLbl="fgAcc1" presStyleIdx="3" presStyleCnt="4" custScaleX="174426" custScaleY="128907" custLinFactNeighborX="-3180" custLinFactNeighborY="38894">
        <dgm:presLayoutVars>
          <dgm:bulletEnabled val="1"/>
        </dgm:presLayoutVars>
      </dgm:prSet>
      <dgm:spPr/>
    </dgm:pt>
    <dgm:pt modelId="{F77FCC10-68E0-48EB-8A0B-1EFC18EA2062}" type="pres">
      <dgm:prSet presAssocID="{B423F9D5-B7FD-4FC2-A6EB-B52FE7B2012E}" presName="aSpace" presStyleCnt="0"/>
      <dgm:spPr/>
    </dgm:pt>
  </dgm:ptLst>
  <dgm:cxnLst>
    <dgm:cxn modelId="{963A5F16-F5DE-4950-842A-3D52A543B971}" type="presOf" srcId="{B423F9D5-B7FD-4FC2-A6EB-B52FE7B2012E}" destId="{76650B85-56DA-47D0-9E33-B660A0DEA169}" srcOrd="0" destOrd="0" presId="urn:microsoft.com/office/officeart/2005/8/layout/pyramid2"/>
    <dgm:cxn modelId="{70651D1D-7914-4534-AFAB-456588A9E191}" srcId="{6213CE3A-65A6-407A-997B-B98F07828A3B}" destId="{1619916A-4133-4C5A-BAD5-5103A1BAC0DD}" srcOrd="2" destOrd="0" parTransId="{2B6111A9-6960-41B1-A103-85101718894D}" sibTransId="{611F3BB9-8CBA-4E9A-A634-538C84F55E99}"/>
    <dgm:cxn modelId="{2E03F71D-852D-415A-A68E-225ECD3C3477}" srcId="{6213CE3A-65A6-407A-997B-B98F07828A3B}" destId="{B69EFC3A-BF4A-4174-8295-106046D48392}" srcOrd="0" destOrd="0" parTransId="{CC4808B2-B597-4FE6-A1CE-A03E94D9598E}" sibTransId="{D5FEE162-CF06-4E4D-A891-2FD0CB47430E}"/>
    <dgm:cxn modelId="{44FA7762-0518-48E2-AA58-BC50D71B5AA5}" type="presOf" srcId="{F540A1A4-720A-4D69-A8B6-9C0F65E67644}" destId="{107D0A21-EE47-45B8-B041-30DEADE01868}" srcOrd="0" destOrd="0" presId="urn:microsoft.com/office/officeart/2005/8/layout/pyramid2"/>
    <dgm:cxn modelId="{7F646952-7056-4359-92E5-7B8F404E7A08}" type="presOf" srcId="{B69EFC3A-BF4A-4174-8295-106046D48392}" destId="{2C01ACC5-FE48-4C00-AB08-100C0C3A0A62}" srcOrd="0" destOrd="0" presId="urn:microsoft.com/office/officeart/2005/8/layout/pyramid2"/>
    <dgm:cxn modelId="{B658E37D-A8A1-4D54-907D-FC0B7AF6E065}" srcId="{6213CE3A-65A6-407A-997B-B98F07828A3B}" destId="{B423F9D5-B7FD-4FC2-A6EB-B52FE7B2012E}" srcOrd="3" destOrd="0" parTransId="{C624C048-3849-4F6B-8856-2C27379E2A4B}" sibTransId="{8579FF72-8FAE-47D5-98E3-02A5090EDC68}"/>
    <dgm:cxn modelId="{ABBA6E8F-42A0-4863-B4B9-442AABDF0F5D}" srcId="{6213CE3A-65A6-407A-997B-B98F07828A3B}" destId="{F540A1A4-720A-4D69-A8B6-9C0F65E67644}" srcOrd="1" destOrd="0" parTransId="{BE3E09A9-04CE-4E58-81A7-85AE146A4677}" sibTransId="{794417CB-8991-4098-BE0D-9CAAFE663415}"/>
    <dgm:cxn modelId="{4197B192-4E0E-4381-8A5F-7640C86D04C4}" type="presOf" srcId="{1619916A-4133-4C5A-BAD5-5103A1BAC0DD}" destId="{E8ED1B4B-4860-4699-BB0B-C5ECE8DDC375}" srcOrd="0" destOrd="0" presId="urn:microsoft.com/office/officeart/2005/8/layout/pyramid2"/>
    <dgm:cxn modelId="{63ABB3DD-8551-48DD-ABC0-A46EACFC51DD}" type="presOf" srcId="{6213CE3A-65A6-407A-997B-B98F07828A3B}" destId="{CCA8EF64-0EF6-471B-B545-F3242989F6FA}" srcOrd="0" destOrd="0" presId="urn:microsoft.com/office/officeart/2005/8/layout/pyramid2"/>
    <dgm:cxn modelId="{5736CCC7-0AF0-4D1A-93D7-8B5F5FECD77D}" type="presParOf" srcId="{CCA8EF64-0EF6-471B-B545-F3242989F6FA}" destId="{05E0A088-CC91-4D6D-BCFE-9A08AFF67F7B}" srcOrd="0" destOrd="0" presId="urn:microsoft.com/office/officeart/2005/8/layout/pyramid2"/>
    <dgm:cxn modelId="{F62C3F68-9CEC-4439-A939-D2207972B9D5}" type="presParOf" srcId="{CCA8EF64-0EF6-471B-B545-F3242989F6FA}" destId="{534BFDBE-A8CC-4F51-BFE5-73B7A2ADAF15}" srcOrd="1" destOrd="0" presId="urn:microsoft.com/office/officeart/2005/8/layout/pyramid2"/>
    <dgm:cxn modelId="{4CA820F0-C938-4C13-98AE-BFC89C4172A4}" type="presParOf" srcId="{534BFDBE-A8CC-4F51-BFE5-73B7A2ADAF15}" destId="{2C01ACC5-FE48-4C00-AB08-100C0C3A0A62}" srcOrd="0" destOrd="0" presId="urn:microsoft.com/office/officeart/2005/8/layout/pyramid2"/>
    <dgm:cxn modelId="{73D7CB5D-078E-48B6-AC33-30F728B09860}" type="presParOf" srcId="{534BFDBE-A8CC-4F51-BFE5-73B7A2ADAF15}" destId="{15645D7A-2301-445A-BBF0-88C8F69FAA23}" srcOrd="1" destOrd="0" presId="urn:microsoft.com/office/officeart/2005/8/layout/pyramid2"/>
    <dgm:cxn modelId="{BABDC0B8-5E51-4519-A0FD-AF7211093F4E}" type="presParOf" srcId="{534BFDBE-A8CC-4F51-BFE5-73B7A2ADAF15}" destId="{107D0A21-EE47-45B8-B041-30DEADE01868}" srcOrd="2" destOrd="0" presId="urn:microsoft.com/office/officeart/2005/8/layout/pyramid2"/>
    <dgm:cxn modelId="{618CB6D7-7027-4D06-9EE3-15FE5899386D}" type="presParOf" srcId="{534BFDBE-A8CC-4F51-BFE5-73B7A2ADAF15}" destId="{0772B657-E9FD-4DB6-B510-A56FB10DDFC6}" srcOrd="3" destOrd="0" presId="urn:microsoft.com/office/officeart/2005/8/layout/pyramid2"/>
    <dgm:cxn modelId="{5FD362B3-C629-4BB7-A5F9-77EE779F3C88}" type="presParOf" srcId="{534BFDBE-A8CC-4F51-BFE5-73B7A2ADAF15}" destId="{E8ED1B4B-4860-4699-BB0B-C5ECE8DDC375}" srcOrd="4" destOrd="0" presId="urn:microsoft.com/office/officeart/2005/8/layout/pyramid2"/>
    <dgm:cxn modelId="{80DF7BB3-5BA8-4F66-A3D9-8CBBBEF1D65A}" type="presParOf" srcId="{534BFDBE-A8CC-4F51-BFE5-73B7A2ADAF15}" destId="{D198958F-FD0F-4417-B054-C4B992FD5C8E}" srcOrd="5" destOrd="0" presId="urn:microsoft.com/office/officeart/2005/8/layout/pyramid2"/>
    <dgm:cxn modelId="{34396429-1FA7-4615-BF28-23E4DB2AB66E}" type="presParOf" srcId="{534BFDBE-A8CC-4F51-BFE5-73B7A2ADAF15}" destId="{76650B85-56DA-47D0-9E33-B660A0DEA169}" srcOrd="6" destOrd="0" presId="urn:microsoft.com/office/officeart/2005/8/layout/pyramid2"/>
    <dgm:cxn modelId="{9FA1D399-DF2F-4C3D-A939-42231982AB23}" type="presParOf" srcId="{534BFDBE-A8CC-4F51-BFE5-73B7A2ADAF15}" destId="{F77FCC10-68E0-48EB-8A0B-1EFC18EA206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8D0D5-D656-4F30-AEB2-20692C4223F4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0F6903-AB80-4CF2-AE33-1C464FAE8E0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br>
            <a:rPr lang="ru-RU" dirty="0"/>
          </a:br>
          <a:endParaRPr lang="ru-RU" b="1" dirty="0">
            <a:solidFill>
              <a:sysClr val="windowText" lastClr="000000"/>
            </a:solidFill>
          </a:endParaRPr>
        </a:p>
      </dgm:t>
    </dgm:pt>
    <dgm:pt modelId="{65CD5252-1365-430B-8503-E589BAF6F371}" type="parTrans" cxnId="{FA334EAF-EC96-4D49-94A2-32F37199A5AE}">
      <dgm:prSet/>
      <dgm:spPr/>
      <dgm:t>
        <a:bodyPr/>
        <a:lstStyle/>
        <a:p>
          <a:endParaRPr lang="ru-RU"/>
        </a:p>
      </dgm:t>
    </dgm:pt>
    <dgm:pt modelId="{0A31C817-A477-41CB-870A-9DA9D81DE62B}" type="sibTrans" cxnId="{FA334EAF-EC96-4D49-94A2-32F37199A5AE}">
      <dgm:prSet/>
      <dgm:spPr/>
      <dgm:t>
        <a:bodyPr/>
        <a:lstStyle/>
        <a:p>
          <a:endParaRPr lang="ru-RU"/>
        </a:p>
      </dgm:t>
    </dgm:pt>
    <dgm:pt modelId="{341B92F0-5748-4717-89CB-F513E3B3134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64D7285-1CCD-4231-BF81-1752FB06BB48}" type="parTrans" cxnId="{B3CC08A6-3F14-451B-A7FA-4DE97A1F7741}">
      <dgm:prSet/>
      <dgm:spPr/>
      <dgm:t>
        <a:bodyPr/>
        <a:lstStyle/>
        <a:p>
          <a:endParaRPr lang="ru-RU"/>
        </a:p>
      </dgm:t>
    </dgm:pt>
    <dgm:pt modelId="{4E5926EA-EE21-4080-A3DF-00C4840FEEA2}" type="sibTrans" cxnId="{B3CC08A6-3F14-451B-A7FA-4DE97A1F7741}">
      <dgm:prSet/>
      <dgm:spPr/>
      <dgm:t>
        <a:bodyPr/>
        <a:lstStyle/>
        <a:p>
          <a:endParaRPr lang="ru-RU"/>
        </a:p>
      </dgm:t>
    </dgm:pt>
    <dgm:pt modelId="{8A6D93EF-7D84-41D0-8818-8F05B6F1414B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596CB4D-97A6-44E9-862C-998DB51881B8}" type="parTrans" cxnId="{2482A1CD-D581-4E4D-8C19-FD8167976EB9}">
      <dgm:prSet/>
      <dgm:spPr/>
      <dgm:t>
        <a:bodyPr/>
        <a:lstStyle/>
        <a:p>
          <a:endParaRPr lang="ru-RU"/>
        </a:p>
      </dgm:t>
    </dgm:pt>
    <dgm:pt modelId="{4DB3B321-CF26-41B9-8ACB-76698F8259CF}" type="sibTrans" cxnId="{2482A1CD-D581-4E4D-8C19-FD8167976EB9}">
      <dgm:prSet/>
      <dgm:spPr/>
      <dgm:t>
        <a:bodyPr/>
        <a:lstStyle/>
        <a:p>
          <a:endParaRPr lang="ru-RU"/>
        </a:p>
      </dgm:t>
    </dgm:pt>
    <dgm:pt modelId="{6C21B8FF-2799-4242-979C-CAF164A2BA2F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A1C15BD-BF7A-407E-BF75-A1321E1657B1}" type="parTrans" cxnId="{4CC9121C-EA6A-4C96-ABE4-71A850ACC888}">
      <dgm:prSet/>
      <dgm:spPr/>
      <dgm:t>
        <a:bodyPr/>
        <a:lstStyle/>
        <a:p>
          <a:endParaRPr lang="ru-RU"/>
        </a:p>
      </dgm:t>
    </dgm:pt>
    <dgm:pt modelId="{BC6C2491-6BC6-49E8-9DEE-253928D6031A}" type="sibTrans" cxnId="{4CC9121C-EA6A-4C96-ABE4-71A850ACC888}">
      <dgm:prSet/>
      <dgm:spPr/>
      <dgm:t>
        <a:bodyPr/>
        <a:lstStyle/>
        <a:p>
          <a:endParaRPr lang="ru-RU"/>
        </a:p>
      </dgm:t>
    </dgm:pt>
    <dgm:pt modelId="{E5337F35-13F3-4C90-AF7C-C6B39922860F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1A12625-D883-4904-ACAF-77046CF5F447}" type="parTrans" cxnId="{792E1DA8-1765-4492-B24E-E14C4B80D8A4}">
      <dgm:prSet/>
      <dgm:spPr/>
      <dgm:t>
        <a:bodyPr/>
        <a:lstStyle/>
        <a:p>
          <a:endParaRPr lang="ru-RU"/>
        </a:p>
      </dgm:t>
    </dgm:pt>
    <dgm:pt modelId="{173E24EB-A17B-4A0F-B118-20D2EE091193}" type="sibTrans" cxnId="{792E1DA8-1765-4492-B24E-E14C4B80D8A4}">
      <dgm:prSet/>
      <dgm:spPr/>
      <dgm:t>
        <a:bodyPr/>
        <a:lstStyle/>
        <a:p>
          <a:endParaRPr lang="ru-RU"/>
        </a:p>
      </dgm:t>
    </dgm:pt>
    <dgm:pt modelId="{0ED848A8-134D-4318-8476-616AAB05CF4B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B213F71-FA09-4B5C-9345-5F27BFA59C01}" type="parTrans" cxnId="{D43F6892-9396-4E67-B390-67DD3305046F}">
      <dgm:prSet/>
      <dgm:spPr/>
      <dgm:t>
        <a:bodyPr/>
        <a:lstStyle/>
        <a:p>
          <a:endParaRPr lang="ru-RU"/>
        </a:p>
      </dgm:t>
    </dgm:pt>
    <dgm:pt modelId="{FE1B520E-15EF-4B84-B6E7-8EB0213EA345}" type="sibTrans" cxnId="{D43F6892-9396-4E67-B390-67DD3305046F}">
      <dgm:prSet/>
      <dgm:spPr/>
      <dgm:t>
        <a:bodyPr/>
        <a:lstStyle/>
        <a:p>
          <a:endParaRPr lang="ru-RU"/>
        </a:p>
      </dgm:t>
    </dgm:pt>
    <dgm:pt modelId="{92F3E932-C2C9-40ED-B4E7-D99D4C6C03B2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BAE4E00-2933-46A8-B9FB-14737663369F}" type="parTrans" cxnId="{98AD29C6-BF25-4792-B523-3E6C2773F8B7}">
      <dgm:prSet/>
      <dgm:spPr/>
      <dgm:t>
        <a:bodyPr/>
        <a:lstStyle/>
        <a:p>
          <a:endParaRPr lang="ru-RU"/>
        </a:p>
      </dgm:t>
    </dgm:pt>
    <dgm:pt modelId="{52B6D676-5555-4CF9-BDA2-6CFF4423F45B}" type="sibTrans" cxnId="{98AD29C6-BF25-4792-B523-3E6C2773F8B7}">
      <dgm:prSet/>
      <dgm:spPr/>
      <dgm:t>
        <a:bodyPr/>
        <a:lstStyle/>
        <a:p>
          <a:endParaRPr lang="ru-RU"/>
        </a:p>
      </dgm:t>
    </dgm:pt>
    <dgm:pt modelId="{19BA8655-2E32-4E1E-A0CF-035BE31D2996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7E1D8D1-5FBD-4B28-B793-0CB990583D99}" type="parTrans" cxnId="{939FE730-4CBF-4512-A5FD-C60A0A1DD15F}">
      <dgm:prSet/>
      <dgm:spPr/>
      <dgm:t>
        <a:bodyPr/>
        <a:lstStyle/>
        <a:p>
          <a:endParaRPr lang="ru-RU"/>
        </a:p>
      </dgm:t>
    </dgm:pt>
    <dgm:pt modelId="{F2FD7582-240D-497A-B7D6-B447E1ABD62B}" type="sibTrans" cxnId="{939FE730-4CBF-4512-A5FD-C60A0A1DD15F}">
      <dgm:prSet/>
      <dgm:spPr/>
      <dgm:t>
        <a:bodyPr/>
        <a:lstStyle/>
        <a:p>
          <a:endParaRPr lang="ru-RU"/>
        </a:p>
      </dgm:t>
    </dgm:pt>
    <dgm:pt modelId="{223F4261-AF9F-4FFA-812C-FA0F059FAF6D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A29FF8E-F325-40EC-A608-80F1ED214E3E}" type="parTrans" cxnId="{ECC988A1-2495-4484-94EE-51F1B7BDC6A0}">
      <dgm:prSet/>
      <dgm:spPr/>
      <dgm:t>
        <a:bodyPr/>
        <a:lstStyle/>
        <a:p>
          <a:endParaRPr lang="ru-RU"/>
        </a:p>
      </dgm:t>
    </dgm:pt>
    <dgm:pt modelId="{93745157-DA0C-46C0-B89A-90DD7E6D1CB0}" type="sibTrans" cxnId="{ECC988A1-2495-4484-94EE-51F1B7BDC6A0}">
      <dgm:prSet/>
      <dgm:spPr/>
      <dgm:t>
        <a:bodyPr/>
        <a:lstStyle/>
        <a:p>
          <a:endParaRPr lang="ru-RU"/>
        </a:p>
      </dgm:t>
    </dgm:pt>
    <dgm:pt modelId="{27B53704-74A6-4C5D-A128-C8C9E81D4680}">
      <dgm:prSet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C84E002-A3DA-46C6-BADA-F194DA0D05C8}" type="parTrans" cxnId="{B9984D75-0ED6-4F1D-95C6-1FC516A9FA46}">
      <dgm:prSet/>
      <dgm:spPr/>
      <dgm:t>
        <a:bodyPr/>
        <a:lstStyle/>
        <a:p>
          <a:endParaRPr lang="ru-RU"/>
        </a:p>
      </dgm:t>
    </dgm:pt>
    <dgm:pt modelId="{93D880CE-11A2-47D1-A002-0C910B10B8DB}" type="sibTrans" cxnId="{B9984D75-0ED6-4F1D-95C6-1FC516A9FA46}">
      <dgm:prSet/>
      <dgm:spPr/>
      <dgm:t>
        <a:bodyPr/>
        <a:lstStyle/>
        <a:p>
          <a:endParaRPr lang="ru-RU"/>
        </a:p>
      </dgm:t>
    </dgm:pt>
    <dgm:pt modelId="{27E1CD97-AD77-4C1E-AABC-C8BCD2AD30A2}">
      <dgm:prSet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250159-BD5F-4584-8343-B583B812C1D6}" type="parTrans" cxnId="{7EB1EECA-8572-4D16-BF4F-803D75719054}">
      <dgm:prSet/>
      <dgm:spPr/>
      <dgm:t>
        <a:bodyPr/>
        <a:lstStyle/>
        <a:p>
          <a:endParaRPr lang="ru-RU"/>
        </a:p>
      </dgm:t>
    </dgm:pt>
    <dgm:pt modelId="{F4FA97AB-B482-4A87-B1E8-D91BFD6B415E}" type="sibTrans" cxnId="{7EB1EECA-8572-4D16-BF4F-803D75719054}">
      <dgm:prSet/>
      <dgm:spPr/>
      <dgm:t>
        <a:bodyPr/>
        <a:lstStyle/>
        <a:p>
          <a:endParaRPr lang="ru-RU"/>
        </a:p>
      </dgm:t>
    </dgm:pt>
    <dgm:pt modelId="{6952A4C0-D1FE-46BE-970D-0117BE5E4638}">
      <dgm:prSet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7D1BC3-B782-482E-8B3A-0A1B9214E9F9}" type="parTrans" cxnId="{DB55C013-9568-42AC-B9AC-90571BCE83B1}">
      <dgm:prSet/>
      <dgm:spPr/>
      <dgm:t>
        <a:bodyPr/>
        <a:lstStyle/>
        <a:p>
          <a:endParaRPr lang="ru-RU"/>
        </a:p>
      </dgm:t>
    </dgm:pt>
    <dgm:pt modelId="{E537A7DA-D172-44B0-93A1-D6CE1C3DE542}" type="sibTrans" cxnId="{DB55C013-9568-42AC-B9AC-90571BCE83B1}">
      <dgm:prSet/>
      <dgm:spPr/>
      <dgm:t>
        <a:bodyPr/>
        <a:lstStyle/>
        <a:p>
          <a:endParaRPr lang="ru-RU"/>
        </a:p>
      </dgm:t>
    </dgm:pt>
    <dgm:pt modelId="{50E48671-4B60-496D-9769-6153C7FC7230}" type="pres">
      <dgm:prSet presAssocID="{D208D0D5-D656-4F30-AEB2-20692C4223F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A3B586-BBB4-4CFD-BC47-090A7C91D13E}" type="pres">
      <dgm:prSet presAssocID="{8C0F6903-AB80-4CF2-AE33-1C464FAE8E03}" presName="centerShape" presStyleLbl="node0" presStyleIdx="0" presStyleCnt="1" custScaleX="149793" custScaleY="130054"/>
      <dgm:spPr>
        <a:prstGeom prst="roundRect">
          <a:avLst/>
        </a:prstGeom>
      </dgm:spPr>
    </dgm:pt>
    <dgm:pt modelId="{2604D5D4-CDDF-4B29-8EBC-D755C35809AE}" type="pres">
      <dgm:prSet presAssocID="{27B53704-74A6-4C5D-A128-C8C9E81D4680}" presName="node" presStyleLbl="node1" presStyleIdx="0" presStyleCnt="11" custScaleX="151539" custScaleY="124414" custRadScaleRad="98308" custRadScaleInc="46785">
        <dgm:presLayoutVars>
          <dgm:bulletEnabled val="1"/>
        </dgm:presLayoutVars>
      </dgm:prSet>
      <dgm:spPr>
        <a:prstGeom prst="roundRect">
          <a:avLst/>
        </a:prstGeom>
      </dgm:spPr>
    </dgm:pt>
    <dgm:pt modelId="{C557E741-A751-40BB-B2CB-F7466F469EFC}" type="pres">
      <dgm:prSet presAssocID="{27B53704-74A6-4C5D-A128-C8C9E81D4680}" presName="dummy" presStyleCnt="0"/>
      <dgm:spPr/>
    </dgm:pt>
    <dgm:pt modelId="{7BB250AB-8C0E-4ABD-9930-BE67D1F7FC82}" type="pres">
      <dgm:prSet presAssocID="{93D880CE-11A2-47D1-A002-0C910B10B8DB}" presName="sibTrans" presStyleLbl="sibTrans2D1" presStyleIdx="0" presStyleCnt="11"/>
      <dgm:spPr/>
    </dgm:pt>
    <dgm:pt modelId="{6FC35F96-57C9-4CDD-B0B4-51A3B4CAC8BD}" type="pres">
      <dgm:prSet presAssocID="{223F4261-AF9F-4FFA-812C-FA0F059FAF6D}" presName="node" presStyleLbl="node1" presStyleIdx="1" presStyleCnt="11" custScaleX="164652" custScaleY="125638" custRadScaleRad="107448" custRadScaleInc="67696">
        <dgm:presLayoutVars>
          <dgm:bulletEnabled val="1"/>
        </dgm:presLayoutVars>
      </dgm:prSet>
      <dgm:spPr>
        <a:prstGeom prst="roundRect">
          <a:avLst/>
        </a:prstGeom>
      </dgm:spPr>
    </dgm:pt>
    <dgm:pt modelId="{8076F6AE-0B2A-420C-AC0F-BCCE1DFEF716}" type="pres">
      <dgm:prSet presAssocID="{223F4261-AF9F-4FFA-812C-FA0F059FAF6D}" presName="dummy" presStyleCnt="0"/>
      <dgm:spPr/>
    </dgm:pt>
    <dgm:pt modelId="{D2001777-D96C-4306-92A0-805515A3FA7F}" type="pres">
      <dgm:prSet presAssocID="{93745157-DA0C-46C0-B89A-90DD7E6D1CB0}" presName="sibTrans" presStyleLbl="sibTrans2D1" presStyleIdx="1" presStyleCnt="11"/>
      <dgm:spPr/>
    </dgm:pt>
    <dgm:pt modelId="{89E72110-96EC-4EC2-A383-5A027DE5FB88}" type="pres">
      <dgm:prSet presAssocID="{6952A4C0-D1FE-46BE-970D-0117BE5E4638}" presName="node" presStyleLbl="node1" presStyleIdx="2" presStyleCnt="11" custScaleX="161857" custScaleY="133027" custRadScaleRad="100504" custRadScaleInc="45807">
        <dgm:presLayoutVars>
          <dgm:bulletEnabled val="1"/>
        </dgm:presLayoutVars>
      </dgm:prSet>
      <dgm:spPr>
        <a:prstGeom prst="roundRect">
          <a:avLst/>
        </a:prstGeom>
      </dgm:spPr>
    </dgm:pt>
    <dgm:pt modelId="{1232A4E0-4525-40DD-B0F5-2CB20EE0FF94}" type="pres">
      <dgm:prSet presAssocID="{6952A4C0-D1FE-46BE-970D-0117BE5E4638}" presName="dummy" presStyleCnt="0"/>
      <dgm:spPr/>
    </dgm:pt>
    <dgm:pt modelId="{7B17AA5F-7F83-4CFF-AED3-FF1977FAD8FB}" type="pres">
      <dgm:prSet presAssocID="{E537A7DA-D172-44B0-93A1-D6CE1C3DE542}" presName="sibTrans" presStyleLbl="sibTrans2D1" presStyleIdx="2" presStyleCnt="11"/>
      <dgm:spPr/>
    </dgm:pt>
    <dgm:pt modelId="{075EFB19-6E60-4FFD-BC9E-B0D758FD9FA0}" type="pres">
      <dgm:prSet presAssocID="{341B92F0-5748-4717-89CB-F513E3B3134D}" presName="node" presStyleLbl="node1" presStyleIdx="3" presStyleCnt="11" custScaleX="155444" custScaleY="121436">
        <dgm:presLayoutVars>
          <dgm:bulletEnabled val="1"/>
        </dgm:presLayoutVars>
      </dgm:prSet>
      <dgm:spPr>
        <a:prstGeom prst="roundRect">
          <a:avLst/>
        </a:prstGeom>
      </dgm:spPr>
    </dgm:pt>
    <dgm:pt modelId="{D9D002B4-3670-4D77-A820-8528EB69FC55}" type="pres">
      <dgm:prSet presAssocID="{341B92F0-5748-4717-89CB-F513E3B3134D}" presName="dummy" presStyleCnt="0"/>
      <dgm:spPr/>
    </dgm:pt>
    <dgm:pt modelId="{94789FF6-7640-4CEC-ABA0-EFDAB1CCCF3E}" type="pres">
      <dgm:prSet presAssocID="{4E5926EA-EE21-4080-A3DF-00C4840FEEA2}" presName="sibTrans" presStyleLbl="sibTrans2D1" presStyleIdx="3" presStyleCnt="11"/>
      <dgm:spPr/>
    </dgm:pt>
    <dgm:pt modelId="{202F9027-17C0-47D2-A1CF-233C915223F7}" type="pres">
      <dgm:prSet presAssocID="{8A6D93EF-7D84-41D0-8818-8F05B6F1414B}" presName="node" presStyleLbl="node1" presStyleIdx="4" presStyleCnt="11" custScaleX="165730" custScaleY="127082" custRadScaleRad="109228" custRadScaleInc="-31642">
        <dgm:presLayoutVars>
          <dgm:bulletEnabled val="1"/>
        </dgm:presLayoutVars>
      </dgm:prSet>
      <dgm:spPr>
        <a:prstGeom prst="roundRect">
          <a:avLst/>
        </a:prstGeom>
      </dgm:spPr>
    </dgm:pt>
    <dgm:pt modelId="{E6B946A0-5749-49F7-A44F-134D4B8A5E17}" type="pres">
      <dgm:prSet presAssocID="{8A6D93EF-7D84-41D0-8818-8F05B6F1414B}" presName="dummy" presStyleCnt="0"/>
      <dgm:spPr/>
    </dgm:pt>
    <dgm:pt modelId="{372EBA8E-7B68-4F7D-9B2B-AA1166939D1F}" type="pres">
      <dgm:prSet presAssocID="{4DB3B321-CF26-41B9-8ACB-76698F8259CF}" presName="sibTrans" presStyleLbl="sibTrans2D1" presStyleIdx="4" presStyleCnt="11"/>
      <dgm:spPr/>
    </dgm:pt>
    <dgm:pt modelId="{E7EA6192-7B30-4B20-8DD2-4642F8835A2F}" type="pres">
      <dgm:prSet presAssocID="{6C21B8FF-2799-4242-979C-CAF164A2BA2F}" presName="node" presStyleLbl="node1" presStyleIdx="5" presStyleCnt="11" custScaleX="152852" custScaleY="133738">
        <dgm:presLayoutVars>
          <dgm:bulletEnabled val="1"/>
        </dgm:presLayoutVars>
      </dgm:prSet>
      <dgm:spPr>
        <a:prstGeom prst="roundRect">
          <a:avLst/>
        </a:prstGeom>
      </dgm:spPr>
    </dgm:pt>
    <dgm:pt modelId="{9839771F-AFE7-4045-99F9-13D2182D8713}" type="pres">
      <dgm:prSet presAssocID="{6C21B8FF-2799-4242-979C-CAF164A2BA2F}" presName="dummy" presStyleCnt="0"/>
      <dgm:spPr/>
    </dgm:pt>
    <dgm:pt modelId="{28930049-FC84-407E-8559-B2C4E67D8399}" type="pres">
      <dgm:prSet presAssocID="{BC6C2491-6BC6-49E8-9DEE-253928D6031A}" presName="sibTrans" presStyleLbl="sibTrans2D1" presStyleIdx="5" presStyleCnt="11"/>
      <dgm:spPr/>
    </dgm:pt>
    <dgm:pt modelId="{CCE58570-BC9E-41BF-9DD5-046973B03F12}" type="pres">
      <dgm:prSet presAssocID="{E5337F35-13F3-4C90-AF7C-C6B39922860F}" presName="node" presStyleLbl="node1" presStyleIdx="6" presStyleCnt="11" custScaleX="156559" custScaleY="136064" custRadScaleRad="103748" custRadScaleInc="31573">
        <dgm:presLayoutVars>
          <dgm:bulletEnabled val="1"/>
        </dgm:presLayoutVars>
      </dgm:prSet>
      <dgm:spPr>
        <a:prstGeom prst="roundRect">
          <a:avLst/>
        </a:prstGeom>
      </dgm:spPr>
    </dgm:pt>
    <dgm:pt modelId="{01A633EF-4878-43F7-A4C4-D59CCE903214}" type="pres">
      <dgm:prSet presAssocID="{E5337F35-13F3-4C90-AF7C-C6B39922860F}" presName="dummy" presStyleCnt="0"/>
      <dgm:spPr/>
    </dgm:pt>
    <dgm:pt modelId="{308DFB78-6863-4648-8F13-0E14F0C02263}" type="pres">
      <dgm:prSet presAssocID="{173E24EB-A17B-4A0F-B118-20D2EE091193}" presName="sibTrans" presStyleLbl="sibTrans2D1" presStyleIdx="6" presStyleCnt="11"/>
      <dgm:spPr/>
    </dgm:pt>
    <dgm:pt modelId="{F0D2D32D-FB6E-4D38-87D7-C726E19430D5}" type="pres">
      <dgm:prSet presAssocID="{27E1CD97-AD77-4C1E-AABC-C8BCD2AD30A2}" presName="node" presStyleLbl="node1" presStyleIdx="7" presStyleCnt="11" custScaleX="169592" custScaleY="131813" custRadScaleRad="110138" custRadScaleInc="80157">
        <dgm:presLayoutVars>
          <dgm:bulletEnabled val="1"/>
        </dgm:presLayoutVars>
      </dgm:prSet>
      <dgm:spPr>
        <a:prstGeom prst="roundRect">
          <a:avLst/>
        </a:prstGeom>
      </dgm:spPr>
    </dgm:pt>
    <dgm:pt modelId="{6599052F-86F0-4032-9B2A-8611E06BDE6F}" type="pres">
      <dgm:prSet presAssocID="{27E1CD97-AD77-4C1E-AABC-C8BCD2AD30A2}" presName="dummy" presStyleCnt="0"/>
      <dgm:spPr/>
    </dgm:pt>
    <dgm:pt modelId="{6DA9A275-5A35-44C4-8890-7D60254C9290}" type="pres">
      <dgm:prSet presAssocID="{F4FA97AB-B482-4A87-B1E8-D91BFD6B415E}" presName="sibTrans" presStyleLbl="sibTrans2D1" presStyleIdx="7" presStyleCnt="11"/>
      <dgm:spPr/>
    </dgm:pt>
    <dgm:pt modelId="{87838935-26C1-4750-9499-F7074D331B35}" type="pres">
      <dgm:prSet presAssocID="{0ED848A8-134D-4318-8476-616AAB05CF4B}" presName="node" presStyleLbl="node1" presStyleIdx="8" presStyleCnt="11" custScaleX="173864" custScaleY="136744" custRadScaleRad="98575" custRadScaleInc="40793">
        <dgm:presLayoutVars>
          <dgm:bulletEnabled val="1"/>
        </dgm:presLayoutVars>
      </dgm:prSet>
      <dgm:spPr>
        <a:prstGeom prst="roundRect">
          <a:avLst/>
        </a:prstGeom>
      </dgm:spPr>
    </dgm:pt>
    <dgm:pt modelId="{01BA967B-DC24-4E38-B685-1A4871B0A136}" type="pres">
      <dgm:prSet presAssocID="{0ED848A8-134D-4318-8476-616AAB05CF4B}" presName="dummy" presStyleCnt="0"/>
      <dgm:spPr/>
    </dgm:pt>
    <dgm:pt modelId="{0FCECC5A-B4EF-4A1E-BF4F-FB6F3C5E12A5}" type="pres">
      <dgm:prSet presAssocID="{FE1B520E-15EF-4B84-B6E7-8EB0213EA345}" presName="sibTrans" presStyleLbl="sibTrans2D1" presStyleIdx="8" presStyleCnt="11"/>
      <dgm:spPr/>
    </dgm:pt>
    <dgm:pt modelId="{F4285C23-7552-42ED-AA69-CF602737DBA0}" type="pres">
      <dgm:prSet presAssocID="{92F3E932-C2C9-40ED-B4E7-D99D4C6C03B2}" presName="node" presStyleLbl="node1" presStyleIdx="9" presStyleCnt="11" custScaleX="174231" custScaleY="129316" custRadScaleRad="102966" custRadScaleInc="2435">
        <dgm:presLayoutVars>
          <dgm:bulletEnabled val="1"/>
        </dgm:presLayoutVars>
      </dgm:prSet>
      <dgm:spPr>
        <a:prstGeom prst="roundRect">
          <a:avLst/>
        </a:prstGeom>
      </dgm:spPr>
    </dgm:pt>
    <dgm:pt modelId="{84790BF1-842E-486D-BF18-3FEC043BCF24}" type="pres">
      <dgm:prSet presAssocID="{92F3E932-C2C9-40ED-B4E7-D99D4C6C03B2}" presName="dummy" presStyleCnt="0"/>
      <dgm:spPr/>
    </dgm:pt>
    <dgm:pt modelId="{43CC1A60-AE2E-4EDC-9100-063CBFD8032B}" type="pres">
      <dgm:prSet presAssocID="{52B6D676-5555-4CF9-BDA2-6CFF4423F45B}" presName="sibTrans" presStyleLbl="sibTrans2D1" presStyleIdx="9" presStyleCnt="11"/>
      <dgm:spPr/>
    </dgm:pt>
    <dgm:pt modelId="{35643354-C0D9-434A-B9A0-5783281B6FA5}" type="pres">
      <dgm:prSet presAssocID="{19BA8655-2E32-4E1E-A0CF-035BE31D2996}" presName="node" presStyleLbl="node1" presStyleIdx="10" presStyleCnt="11" custScaleX="151998" custScaleY="128744" custRadScaleRad="104539" custRadScaleInc="7163">
        <dgm:presLayoutVars>
          <dgm:bulletEnabled val="1"/>
        </dgm:presLayoutVars>
      </dgm:prSet>
      <dgm:spPr>
        <a:prstGeom prst="roundRect">
          <a:avLst/>
        </a:prstGeom>
      </dgm:spPr>
    </dgm:pt>
    <dgm:pt modelId="{D60C6EDC-8899-4EC3-9CE8-594EEFB08AAD}" type="pres">
      <dgm:prSet presAssocID="{19BA8655-2E32-4E1E-A0CF-035BE31D2996}" presName="dummy" presStyleCnt="0"/>
      <dgm:spPr/>
    </dgm:pt>
    <dgm:pt modelId="{3882D002-0E08-42EB-8F40-52633434EBED}" type="pres">
      <dgm:prSet presAssocID="{F2FD7582-240D-497A-B7D6-B447E1ABD62B}" presName="sibTrans" presStyleLbl="sibTrans2D1" presStyleIdx="10" presStyleCnt="11"/>
      <dgm:spPr/>
    </dgm:pt>
  </dgm:ptLst>
  <dgm:cxnLst>
    <dgm:cxn modelId="{EE5D7D03-6F76-4689-A839-DA0E89BA486E}" type="presOf" srcId="{6952A4C0-D1FE-46BE-970D-0117BE5E4638}" destId="{89E72110-96EC-4EC2-A383-5A027DE5FB88}" srcOrd="0" destOrd="0" presId="urn:microsoft.com/office/officeart/2005/8/layout/radial6"/>
    <dgm:cxn modelId="{DB55C013-9568-42AC-B9AC-90571BCE83B1}" srcId="{8C0F6903-AB80-4CF2-AE33-1C464FAE8E03}" destId="{6952A4C0-D1FE-46BE-970D-0117BE5E4638}" srcOrd="2" destOrd="0" parTransId="{B77D1BC3-B782-482E-8B3A-0A1B9214E9F9}" sibTransId="{E537A7DA-D172-44B0-93A1-D6CE1C3DE542}"/>
    <dgm:cxn modelId="{4CC9121C-EA6A-4C96-ABE4-71A850ACC888}" srcId="{8C0F6903-AB80-4CF2-AE33-1C464FAE8E03}" destId="{6C21B8FF-2799-4242-979C-CAF164A2BA2F}" srcOrd="5" destOrd="0" parTransId="{5A1C15BD-BF7A-407E-BF75-A1321E1657B1}" sibTransId="{BC6C2491-6BC6-49E8-9DEE-253928D6031A}"/>
    <dgm:cxn modelId="{BB30832F-2AF2-4BFB-A0B7-6DCC6A5428A5}" type="presOf" srcId="{E5337F35-13F3-4C90-AF7C-C6B39922860F}" destId="{CCE58570-BC9E-41BF-9DD5-046973B03F12}" srcOrd="0" destOrd="0" presId="urn:microsoft.com/office/officeart/2005/8/layout/radial6"/>
    <dgm:cxn modelId="{939FE730-4CBF-4512-A5FD-C60A0A1DD15F}" srcId="{8C0F6903-AB80-4CF2-AE33-1C464FAE8E03}" destId="{19BA8655-2E32-4E1E-A0CF-035BE31D2996}" srcOrd="10" destOrd="0" parTransId="{A7E1D8D1-5FBD-4B28-B793-0CB990583D99}" sibTransId="{F2FD7582-240D-497A-B7D6-B447E1ABD62B}"/>
    <dgm:cxn modelId="{9175B632-2A66-4E1F-8ABA-E06587B14773}" type="presOf" srcId="{4E5926EA-EE21-4080-A3DF-00C4840FEEA2}" destId="{94789FF6-7640-4CEC-ABA0-EFDAB1CCCF3E}" srcOrd="0" destOrd="0" presId="urn:microsoft.com/office/officeart/2005/8/layout/radial6"/>
    <dgm:cxn modelId="{571D9D34-7AA3-478B-8693-41FECD5AC5AD}" type="presOf" srcId="{93745157-DA0C-46C0-B89A-90DD7E6D1CB0}" destId="{D2001777-D96C-4306-92A0-805515A3FA7F}" srcOrd="0" destOrd="0" presId="urn:microsoft.com/office/officeart/2005/8/layout/radial6"/>
    <dgm:cxn modelId="{F88DD23D-DCC0-4A55-BD32-7D6103536FE6}" type="presOf" srcId="{F2FD7582-240D-497A-B7D6-B447E1ABD62B}" destId="{3882D002-0E08-42EB-8F40-52633434EBED}" srcOrd="0" destOrd="0" presId="urn:microsoft.com/office/officeart/2005/8/layout/radial6"/>
    <dgm:cxn modelId="{A4AEDF54-38C5-44B2-A8B7-97DFA44714B3}" type="presOf" srcId="{FE1B520E-15EF-4B84-B6E7-8EB0213EA345}" destId="{0FCECC5A-B4EF-4A1E-BF4F-FB6F3C5E12A5}" srcOrd="0" destOrd="0" presId="urn:microsoft.com/office/officeart/2005/8/layout/radial6"/>
    <dgm:cxn modelId="{B9984D75-0ED6-4F1D-95C6-1FC516A9FA46}" srcId="{8C0F6903-AB80-4CF2-AE33-1C464FAE8E03}" destId="{27B53704-74A6-4C5D-A128-C8C9E81D4680}" srcOrd="0" destOrd="0" parTransId="{EC84E002-A3DA-46C6-BADA-F194DA0D05C8}" sibTransId="{93D880CE-11A2-47D1-A002-0C910B10B8DB}"/>
    <dgm:cxn modelId="{EBB7277B-5A2D-4DA7-83AE-C9CFB6914B30}" type="presOf" srcId="{E537A7DA-D172-44B0-93A1-D6CE1C3DE542}" destId="{7B17AA5F-7F83-4CFF-AED3-FF1977FAD8FB}" srcOrd="0" destOrd="0" presId="urn:microsoft.com/office/officeart/2005/8/layout/radial6"/>
    <dgm:cxn modelId="{D6221C8C-C938-41FB-89DF-155473E8080B}" type="presOf" srcId="{173E24EB-A17B-4A0F-B118-20D2EE091193}" destId="{308DFB78-6863-4648-8F13-0E14F0C02263}" srcOrd="0" destOrd="0" presId="urn:microsoft.com/office/officeart/2005/8/layout/radial6"/>
    <dgm:cxn modelId="{07F8EA90-9CEF-439B-B98F-AC341D2820DF}" type="presOf" srcId="{0ED848A8-134D-4318-8476-616AAB05CF4B}" destId="{87838935-26C1-4750-9499-F7074D331B35}" srcOrd="0" destOrd="0" presId="urn:microsoft.com/office/officeart/2005/8/layout/radial6"/>
    <dgm:cxn modelId="{D43F6892-9396-4E67-B390-67DD3305046F}" srcId="{8C0F6903-AB80-4CF2-AE33-1C464FAE8E03}" destId="{0ED848A8-134D-4318-8476-616AAB05CF4B}" srcOrd="8" destOrd="0" parTransId="{1B213F71-FA09-4B5C-9345-5F27BFA59C01}" sibTransId="{FE1B520E-15EF-4B84-B6E7-8EB0213EA345}"/>
    <dgm:cxn modelId="{5BC4E195-4539-4B0F-A080-7542F6C2D3C1}" type="presOf" srcId="{223F4261-AF9F-4FFA-812C-FA0F059FAF6D}" destId="{6FC35F96-57C9-4CDD-B0B4-51A3B4CAC8BD}" srcOrd="0" destOrd="0" presId="urn:microsoft.com/office/officeart/2005/8/layout/radial6"/>
    <dgm:cxn modelId="{79ADE09A-CAB3-4BBA-9C7A-1122609B6689}" type="presOf" srcId="{52B6D676-5555-4CF9-BDA2-6CFF4423F45B}" destId="{43CC1A60-AE2E-4EDC-9100-063CBFD8032B}" srcOrd="0" destOrd="0" presId="urn:microsoft.com/office/officeart/2005/8/layout/radial6"/>
    <dgm:cxn modelId="{BF99DA9B-A4B6-49E6-9126-E40AA9E7F7C0}" type="presOf" srcId="{F4FA97AB-B482-4A87-B1E8-D91BFD6B415E}" destId="{6DA9A275-5A35-44C4-8890-7D60254C9290}" srcOrd="0" destOrd="0" presId="urn:microsoft.com/office/officeart/2005/8/layout/radial6"/>
    <dgm:cxn modelId="{EA3C0B9C-6F6F-498B-90E7-393C21916146}" type="presOf" srcId="{92F3E932-C2C9-40ED-B4E7-D99D4C6C03B2}" destId="{F4285C23-7552-42ED-AA69-CF602737DBA0}" srcOrd="0" destOrd="0" presId="urn:microsoft.com/office/officeart/2005/8/layout/radial6"/>
    <dgm:cxn modelId="{ECC988A1-2495-4484-94EE-51F1B7BDC6A0}" srcId="{8C0F6903-AB80-4CF2-AE33-1C464FAE8E03}" destId="{223F4261-AF9F-4FFA-812C-FA0F059FAF6D}" srcOrd="1" destOrd="0" parTransId="{AA29FF8E-F325-40EC-A608-80F1ED214E3E}" sibTransId="{93745157-DA0C-46C0-B89A-90DD7E6D1CB0}"/>
    <dgm:cxn modelId="{38AC24A4-162D-4C81-8586-9DAD3AF36C7B}" type="presOf" srcId="{8C0F6903-AB80-4CF2-AE33-1C464FAE8E03}" destId="{19A3B586-BBB4-4CFD-BC47-090A7C91D13E}" srcOrd="0" destOrd="0" presId="urn:microsoft.com/office/officeart/2005/8/layout/radial6"/>
    <dgm:cxn modelId="{B3CC08A6-3F14-451B-A7FA-4DE97A1F7741}" srcId="{8C0F6903-AB80-4CF2-AE33-1C464FAE8E03}" destId="{341B92F0-5748-4717-89CB-F513E3B3134D}" srcOrd="3" destOrd="0" parTransId="{C64D7285-1CCD-4231-BF81-1752FB06BB48}" sibTransId="{4E5926EA-EE21-4080-A3DF-00C4840FEEA2}"/>
    <dgm:cxn modelId="{ECFA2CA7-9B07-45CF-878F-E8BF80103D8B}" type="presOf" srcId="{27E1CD97-AD77-4C1E-AABC-C8BCD2AD30A2}" destId="{F0D2D32D-FB6E-4D38-87D7-C726E19430D5}" srcOrd="0" destOrd="0" presId="urn:microsoft.com/office/officeart/2005/8/layout/radial6"/>
    <dgm:cxn modelId="{A12181A7-1931-4488-A7E5-F6C462C02709}" type="presOf" srcId="{341B92F0-5748-4717-89CB-F513E3B3134D}" destId="{075EFB19-6E60-4FFD-BC9E-B0D758FD9FA0}" srcOrd="0" destOrd="0" presId="urn:microsoft.com/office/officeart/2005/8/layout/radial6"/>
    <dgm:cxn modelId="{046C8BA7-0307-499A-B0C3-565B81F54D82}" type="presOf" srcId="{8A6D93EF-7D84-41D0-8818-8F05B6F1414B}" destId="{202F9027-17C0-47D2-A1CF-233C915223F7}" srcOrd="0" destOrd="0" presId="urn:microsoft.com/office/officeart/2005/8/layout/radial6"/>
    <dgm:cxn modelId="{792E1DA8-1765-4492-B24E-E14C4B80D8A4}" srcId="{8C0F6903-AB80-4CF2-AE33-1C464FAE8E03}" destId="{E5337F35-13F3-4C90-AF7C-C6B39922860F}" srcOrd="6" destOrd="0" parTransId="{11A12625-D883-4904-ACAF-77046CF5F447}" sibTransId="{173E24EB-A17B-4A0F-B118-20D2EE091193}"/>
    <dgm:cxn modelId="{68FCF0A9-5C58-4032-A2B6-80B08E8A41EF}" type="presOf" srcId="{6C21B8FF-2799-4242-979C-CAF164A2BA2F}" destId="{E7EA6192-7B30-4B20-8DD2-4642F8835A2F}" srcOrd="0" destOrd="0" presId="urn:microsoft.com/office/officeart/2005/8/layout/radial6"/>
    <dgm:cxn modelId="{FA334EAF-EC96-4D49-94A2-32F37199A5AE}" srcId="{D208D0D5-D656-4F30-AEB2-20692C4223F4}" destId="{8C0F6903-AB80-4CF2-AE33-1C464FAE8E03}" srcOrd="0" destOrd="0" parTransId="{65CD5252-1365-430B-8503-E589BAF6F371}" sibTransId="{0A31C817-A477-41CB-870A-9DA9D81DE62B}"/>
    <dgm:cxn modelId="{676C8AB2-C0BD-4DE6-9E2C-1458765C50B8}" type="presOf" srcId="{19BA8655-2E32-4E1E-A0CF-035BE31D2996}" destId="{35643354-C0D9-434A-B9A0-5783281B6FA5}" srcOrd="0" destOrd="0" presId="urn:microsoft.com/office/officeart/2005/8/layout/radial6"/>
    <dgm:cxn modelId="{98AD29C6-BF25-4792-B523-3E6C2773F8B7}" srcId="{8C0F6903-AB80-4CF2-AE33-1C464FAE8E03}" destId="{92F3E932-C2C9-40ED-B4E7-D99D4C6C03B2}" srcOrd="9" destOrd="0" parTransId="{2BAE4E00-2933-46A8-B9FB-14737663369F}" sibTransId="{52B6D676-5555-4CF9-BDA2-6CFF4423F45B}"/>
    <dgm:cxn modelId="{7EB1EECA-8572-4D16-BF4F-803D75719054}" srcId="{8C0F6903-AB80-4CF2-AE33-1C464FAE8E03}" destId="{27E1CD97-AD77-4C1E-AABC-C8BCD2AD30A2}" srcOrd="7" destOrd="0" parTransId="{E4250159-BD5F-4584-8343-B583B812C1D6}" sibTransId="{F4FA97AB-B482-4A87-B1E8-D91BFD6B415E}"/>
    <dgm:cxn modelId="{2482A1CD-D581-4E4D-8C19-FD8167976EB9}" srcId="{8C0F6903-AB80-4CF2-AE33-1C464FAE8E03}" destId="{8A6D93EF-7D84-41D0-8818-8F05B6F1414B}" srcOrd="4" destOrd="0" parTransId="{A596CB4D-97A6-44E9-862C-998DB51881B8}" sibTransId="{4DB3B321-CF26-41B9-8ACB-76698F8259CF}"/>
    <dgm:cxn modelId="{E7ADD4CF-924C-4E72-BD63-28713CCA4516}" type="presOf" srcId="{27B53704-74A6-4C5D-A128-C8C9E81D4680}" destId="{2604D5D4-CDDF-4B29-8EBC-D755C35809AE}" srcOrd="0" destOrd="0" presId="urn:microsoft.com/office/officeart/2005/8/layout/radial6"/>
    <dgm:cxn modelId="{DC08ABD0-D7AC-4390-ADD6-08684329F428}" type="presOf" srcId="{4DB3B321-CF26-41B9-8ACB-76698F8259CF}" destId="{372EBA8E-7B68-4F7D-9B2B-AA1166939D1F}" srcOrd="0" destOrd="0" presId="urn:microsoft.com/office/officeart/2005/8/layout/radial6"/>
    <dgm:cxn modelId="{3CEA9CD4-C793-40EE-95DA-AEB47C310CD2}" type="presOf" srcId="{BC6C2491-6BC6-49E8-9DEE-253928D6031A}" destId="{28930049-FC84-407E-8559-B2C4E67D8399}" srcOrd="0" destOrd="0" presId="urn:microsoft.com/office/officeart/2005/8/layout/radial6"/>
    <dgm:cxn modelId="{2BFDB8DA-92A4-41B0-9D0B-669DC9E42928}" type="presOf" srcId="{93D880CE-11A2-47D1-A002-0C910B10B8DB}" destId="{7BB250AB-8C0E-4ABD-9930-BE67D1F7FC82}" srcOrd="0" destOrd="0" presId="urn:microsoft.com/office/officeart/2005/8/layout/radial6"/>
    <dgm:cxn modelId="{83E51FE8-1514-4399-A74B-A257E96BB79D}" type="presOf" srcId="{D208D0D5-D656-4F30-AEB2-20692C4223F4}" destId="{50E48671-4B60-496D-9769-6153C7FC7230}" srcOrd="0" destOrd="0" presId="urn:microsoft.com/office/officeart/2005/8/layout/radial6"/>
    <dgm:cxn modelId="{27DF4A2F-9223-4265-93B0-CFAFACABF232}" type="presParOf" srcId="{50E48671-4B60-496D-9769-6153C7FC7230}" destId="{19A3B586-BBB4-4CFD-BC47-090A7C91D13E}" srcOrd="0" destOrd="0" presId="urn:microsoft.com/office/officeart/2005/8/layout/radial6"/>
    <dgm:cxn modelId="{6A577226-C2B6-48A7-8BA3-A79C41AB1CB2}" type="presParOf" srcId="{50E48671-4B60-496D-9769-6153C7FC7230}" destId="{2604D5D4-CDDF-4B29-8EBC-D755C35809AE}" srcOrd="1" destOrd="0" presId="urn:microsoft.com/office/officeart/2005/8/layout/radial6"/>
    <dgm:cxn modelId="{8CABED02-60B8-4985-AA8F-A10D0FCEEC97}" type="presParOf" srcId="{50E48671-4B60-496D-9769-6153C7FC7230}" destId="{C557E741-A751-40BB-B2CB-F7466F469EFC}" srcOrd="2" destOrd="0" presId="urn:microsoft.com/office/officeart/2005/8/layout/radial6"/>
    <dgm:cxn modelId="{5A9EBA0D-E82D-43B7-AD68-71D8808C099E}" type="presParOf" srcId="{50E48671-4B60-496D-9769-6153C7FC7230}" destId="{7BB250AB-8C0E-4ABD-9930-BE67D1F7FC82}" srcOrd="3" destOrd="0" presId="urn:microsoft.com/office/officeart/2005/8/layout/radial6"/>
    <dgm:cxn modelId="{7CACD44C-B9C0-463F-9BC7-FACBC78D791A}" type="presParOf" srcId="{50E48671-4B60-496D-9769-6153C7FC7230}" destId="{6FC35F96-57C9-4CDD-B0B4-51A3B4CAC8BD}" srcOrd="4" destOrd="0" presId="urn:microsoft.com/office/officeart/2005/8/layout/radial6"/>
    <dgm:cxn modelId="{FFF95295-1509-4CAF-81CB-C2DF57E2B9DC}" type="presParOf" srcId="{50E48671-4B60-496D-9769-6153C7FC7230}" destId="{8076F6AE-0B2A-420C-AC0F-BCCE1DFEF716}" srcOrd="5" destOrd="0" presId="urn:microsoft.com/office/officeart/2005/8/layout/radial6"/>
    <dgm:cxn modelId="{FEED7787-EA76-4DFC-87D0-047551327C2B}" type="presParOf" srcId="{50E48671-4B60-496D-9769-6153C7FC7230}" destId="{D2001777-D96C-4306-92A0-805515A3FA7F}" srcOrd="6" destOrd="0" presId="urn:microsoft.com/office/officeart/2005/8/layout/radial6"/>
    <dgm:cxn modelId="{B285C5EC-2A19-4D90-91A4-0DCC52ABEA65}" type="presParOf" srcId="{50E48671-4B60-496D-9769-6153C7FC7230}" destId="{89E72110-96EC-4EC2-A383-5A027DE5FB88}" srcOrd="7" destOrd="0" presId="urn:microsoft.com/office/officeart/2005/8/layout/radial6"/>
    <dgm:cxn modelId="{B4211B07-66C8-474C-8400-C76CFD8D656F}" type="presParOf" srcId="{50E48671-4B60-496D-9769-6153C7FC7230}" destId="{1232A4E0-4525-40DD-B0F5-2CB20EE0FF94}" srcOrd="8" destOrd="0" presId="urn:microsoft.com/office/officeart/2005/8/layout/radial6"/>
    <dgm:cxn modelId="{39878A38-E17B-42EB-A7E0-777456E0E675}" type="presParOf" srcId="{50E48671-4B60-496D-9769-6153C7FC7230}" destId="{7B17AA5F-7F83-4CFF-AED3-FF1977FAD8FB}" srcOrd="9" destOrd="0" presId="urn:microsoft.com/office/officeart/2005/8/layout/radial6"/>
    <dgm:cxn modelId="{99D13F65-1AB7-44E2-8146-8F5AF9282A4D}" type="presParOf" srcId="{50E48671-4B60-496D-9769-6153C7FC7230}" destId="{075EFB19-6E60-4FFD-BC9E-B0D758FD9FA0}" srcOrd="10" destOrd="0" presId="urn:microsoft.com/office/officeart/2005/8/layout/radial6"/>
    <dgm:cxn modelId="{E7FF3640-F013-4F59-98B7-D340E741327E}" type="presParOf" srcId="{50E48671-4B60-496D-9769-6153C7FC7230}" destId="{D9D002B4-3670-4D77-A820-8528EB69FC55}" srcOrd="11" destOrd="0" presId="urn:microsoft.com/office/officeart/2005/8/layout/radial6"/>
    <dgm:cxn modelId="{7D611BBF-A155-45CD-9013-C96CC571A0DA}" type="presParOf" srcId="{50E48671-4B60-496D-9769-6153C7FC7230}" destId="{94789FF6-7640-4CEC-ABA0-EFDAB1CCCF3E}" srcOrd="12" destOrd="0" presId="urn:microsoft.com/office/officeart/2005/8/layout/radial6"/>
    <dgm:cxn modelId="{01F88EC8-18BF-4C01-91F0-3DE9508CC47C}" type="presParOf" srcId="{50E48671-4B60-496D-9769-6153C7FC7230}" destId="{202F9027-17C0-47D2-A1CF-233C915223F7}" srcOrd="13" destOrd="0" presId="urn:microsoft.com/office/officeart/2005/8/layout/radial6"/>
    <dgm:cxn modelId="{975B9A05-AD73-4513-8AF2-A9478600FA38}" type="presParOf" srcId="{50E48671-4B60-496D-9769-6153C7FC7230}" destId="{E6B946A0-5749-49F7-A44F-134D4B8A5E17}" srcOrd="14" destOrd="0" presId="urn:microsoft.com/office/officeart/2005/8/layout/radial6"/>
    <dgm:cxn modelId="{62E3AAE3-4708-4BBC-B2A6-2889FBEEC654}" type="presParOf" srcId="{50E48671-4B60-496D-9769-6153C7FC7230}" destId="{372EBA8E-7B68-4F7D-9B2B-AA1166939D1F}" srcOrd="15" destOrd="0" presId="urn:microsoft.com/office/officeart/2005/8/layout/radial6"/>
    <dgm:cxn modelId="{B961D861-8C3E-4A90-92E6-FA944E44CDAC}" type="presParOf" srcId="{50E48671-4B60-496D-9769-6153C7FC7230}" destId="{E7EA6192-7B30-4B20-8DD2-4642F8835A2F}" srcOrd="16" destOrd="0" presId="urn:microsoft.com/office/officeart/2005/8/layout/radial6"/>
    <dgm:cxn modelId="{8758663A-8895-47F2-8DC4-2991625888ED}" type="presParOf" srcId="{50E48671-4B60-496D-9769-6153C7FC7230}" destId="{9839771F-AFE7-4045-99F9-13D2182D8713}" srcOrd="17" destOrd="0" presId="urn:microsoft.com/office/officeart/2005/8/layout/radial6"/>
    <dgm:cxn modelId="{37487CF8-0064-4519-8364-CB1D6AC5C77B}" type="presParOf" srcId="{50E48671-4B60-496D-9769-6153C7FC7230}" destId="{28930049-FC84-407E-8559-B2C4E67D8399}" srcOrd="18" destOrd="0" presId="urn:microsoft.com/office/officeart/2005/8/layout/radial6"/>
    <dgm:cxn modelId="{4FFD7D1A-01DF-4906-817E-F6D15DB71A37}" type="presParOf" srcId="{50E48671-4B60-496D-9769-6153C7FC7230}" destId="{CCE58570-BC9E-41BF-9DD5-046973B03F12}" srcOrd="19" destOrd="0" presId="urn:microsoft.com/office/officeart/2005/8/layout/radial6"/>
    <dgm:cxn modelId="{4B016F6F-EC62-45A6-A65B-0F705A728217}" type="presParOf" srcId="{50E48671-4B60-496D-9769-6153C7FC7230}" destId="{01A633EF-4878-43F7-A4C4-D59CCE903214}" srcOrd="20" destOrd="0" presId="urn:microsoft.com/office/officeart/2005/8/layout/radial6"/>
    <dgm:cxn modelId="{38ECAE18-25E5-4558-B676-4E22B4143DB4}" type="presParOf" srcId="{50E48671-4B60-496D-9769-6153C7FC7230}" destId="{308DFB78-6863-4648-8F13-0E14F0C02263}" srcOrd="21" destOrd="0" presId="urn:microsoft.com/office/officeart/2005/8/layout/radial6"/>
    <dgm:cxn modelId="{D6D160D8-C14E-47AD-88FC-B0F01BF06763}" type="presParOf" srcId="{50E48671-4B60-496D-9769-6153C7FC7230}" destId="{F0D2D32D-FB6E-4D38-87D7-C726E19430D5}" srcOrd="22" destOrd="0" presId="urn:microsoft.com/office/officeart/2005/8/layout/radial6"/>
    <dgm:cxn modelId="{06BD1C22-EC40-4883-9564-187B7F25F78F}" type="presParOf" srcId="{50E48671-4B60-496D-9769-6153C7FC7230}" destId="{6599052F-86F0-4032-9B2A-8611E06BDE6F}" srcOrd="23" destOrd="0" presId="urn:microsoft.com/office/officeart/2005/8/layout/radial6"/>
    <dgm:cxn modelId="{7933CD4B-CDE7-4B94-BE8A-0BDC0A0AD4F5}" type="presParOf" srcId="{50E48671-4B60-496D-9769-6153C7FC7230}" destId="{6DA9A275-5A35-44C4-8890-7D60254C9290}" srcOrd="24" destOrd="0" presId="urn:microsoft.com/office/officeart/2005/8/layout/radial6"/>
    <dgm:cxn modelId="{4913BEC2-83ED-4552-A214-68E970F0699A}" type="presParOf" srcId="{50E48671-4B60-496D-9769-6153C7FC7230}" destId="{87838935-26C1-4750-9499-F7074D331B35}" srcOrd="25" destOrd="0" presId="urn:microsoft.com/office/officeart/2005/8/layout/radial6"/>
    <dgm:cxn modelId="{A710C0D5-53D2-4CDE-8A2C-A0A9527B576F}" type="presParOf" srcId="{50E48671-4B60-496D-9769-6153C7FC7230}" destId="{01BA967B-DC24-4E38-B685-1A4871B0A136}" srcOrd="26" destOrd="0" presId="urn:microsoft.com/office/officeart/2005/8/layout/radial6"/>
    <dgm:cxn modelId="{E1EBF1B4-E341-465F-AE85-C2C778BB0B7B}" type="presParOf" srcId="{50E48671-4B60-496D-9769-6153C7FC7230}" destId="{0FCECC5A-B4EF-4A1E-BF4F-FB6F3C5E12A5}" srcOrd="27" destOrd="0" presId="urn:microsoft.com/office/officeart/2005/8/layout/radial6"/>
    <dgm:cxn modelId="{3668751E-BB35-4986-BC18-85B0823A457A}" type="presParOf" srcId="{50E48671-4B60-496D-9769-6153C7FC7230}" destId="{F4285C23-7552-42ED-AA69-CF602737DBA0}" srcOrd="28" destOrd="0" presId="urn:microsoft.com/office/officeart/2005/8/layout/radial6"/>
    <dgm:cxn modelId="{FFD2EBA6-B4F7-41D2-97C4-794914912385}" type="presParOf" srcId="{50E48671-4B60-496D-9769-6153C7FC7230}" destId="{84790BF1-842E-486D-BF18-3FEC043BCF24}" srcOrd="29" destOrd="0" presId="urn:microsoft.com/office/officeart/2005/8/layout/radial6"/>
    <dgm:cxn modelId="{E1B75894-76AD-4DED-8AC4-CFF4273F5C29}" type="presParOf" srcId="{50E48671-4B60-496D-9769-6153C7FC7230}" destId="{43CC1A60-AE2E-4EDC-9100-063CBFD8032B}" srcOrd="30" destOrd="0" presId="urn:microsoft.com/office/officeart/2005/8/layout/radial6"/>
    <dgm:cxn modelId="{19C7BC5C-B386-4964-B8EB-4A680E6345E4}" type="presParOf" srcId="{50E48671-4B60-496D-9769-6153C7FC7230}" destId="{35643354-C0D9-434A-B9A0-5783281B6FA5}" srcOrd="31" destOrd="0" presId="urn:microsoft.com/office/officeart/2005/8/layout/radial6"/>
    <dgm:cxn modelId="{4A1E2085-AD5E-4F38-A97F-DA77C99FB9D2}" type="presParOf" srcId="{50E48671-4B60-496D-9769-6153C7FC7230}" destId="{D60C6EDC-8899-4EC3-9CE8-594EEFB08AAD}" srcOrd="32" destOrd="0" presId="urn:microsoft.com/office/officeart/2005/8/layout/radial6"/>
    <dgm:cxn modelId="{D3E3747B-5412-4646-8794-9B8543D91F65}" type="presParOf" srcId="{50E48671-4B60-496D-9769-6153C7FC7230}" destId="{3882D002-0E08-42EB-8F40-52633434EBED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0A088-CC91-4D6D-BCFE-9A08AFF67F7B}">
      <dsp:nvSpPr>
        <dsp:cNvPr id="0" name=""/>
        <dsp:cNvSpPr/>
      </dsp:nvSpPr>
      <dsp:spPr>
        <a:xfrm>
          <a:off x="1667820" y="0"/>
          <a:ext cx="5342350" cy="534235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01ACC5-FE48-4C00-AB08-100C0C3A0A62}">
      <dsp:nvSpPr>
        <dsp:cNvPr id="0" name=""/>
        <dsp:cNvSpPr/>
      </dsp:nvSpPr>
      <dsp:spPr>
        <a:xfrm>
          <a:off x="3331717" y="535676"/>
          <a:ext cx="5625876" cy="912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Фокус на задачах и мерах по устранению структурных причин дискриминации по гендерному признаку </a:t>
          </a:r>
        </a:p>
      </dsp:txBody>
      <dsp:txXfrm>
        <a:off x="3376282" y="580241"/>
        <a:ext cx="5536746" cy="823784"/>
      </dsp:txXfrm>
    </dsp:sp>
    <dsp:sp modelId="{107D0A21-EE47-45B8-B041-30DEADE01868}">
      <dsp:nvSpPr>
        <dsp:cNvPr id="0" name=""/>
        <dsp:cNvSpPr/>
      </dsp:nvSpPr>
      <dsp:spPr>
        <a:xfrm>
          <a:off x="3281400" y="1545542"/>
          <a:ext cx="5704772" cy="7356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42577"/>
              <a:satOff val="279"/>
              <a:lumOff val="-17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Не только отдельная 5 ЦУР,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но и гендерные задачи еще в 11 целях</a:t>
          </a:r>
        </a:p>
      </dsp:txBody>
      <dsp:txXfrm>
        <a:off x="3317310" y="1581452"/>
        <a:ext cx="5632952" cy="663796"/>
      </dsp:txXfrm>
    </dsp:sp>
    <dsp:sp modelId="{E8ED1B4B-4860-4699-BB0B-C5ECE8DDC375}">
      <dsp:nvSpPr>
        <dsp:cNvPr id="0" name=""/>
        <dsp:cNvSpPr/>
      </dsp:nvSpPr>
      <dsp:spPr>
        <a:xfrm>
          <a:off x="3200577" y="2368112"/>
          <a:ext cx="5888156" cy="13063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85154"/>
              <a:satOff val="559"/>
              <a:lumOff val="-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Приоритетные направления преобразующей цели: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             1.Расширение доступа к ресурсам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             2. Вовлечение женщин в процессы принятия решений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             3. Свобода от гендерного насилия </a:t>
          </a:r>
          <a:endParaRPr lang="ru-RU" sz="1400" kern="1200" dirty="0"/>
        </a:p>
      </dsp:txBody>
      <dsp:txXfrm>
        <a:off x="3264350" y="2431885"/>
        <a:ext cx="5760610" cy="1178850"/>
      </dsp:txXfrm>
    </dsp:sp>
    <dsp:sp modelId="{76650B85-56DA-47D0-9E33-B660A0DEA169}">
      <dsp:nvSpPr>
        <dsp:cNvPr id="0" name=""/>
        <dsp:cNvSpPr/>
      </dsp:nvSpPr>
      <dsp:spPr>
        <a:xfrm>
          <a:off x="3005734" y="3802224"/>
          <a:ext cx="6056990" cy="9482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27731"/>
              <a:satOff val="838"/>
              <a:lumOff val="-52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Использование  комплекса законодательных, финансовых и институциональных механизмов</a:t>
          </a:r>
        </a:p>
      </dsp:txBody>
      <dsp:txXfrm>
        <a:off x="3052024" y="3848514"/>
        <a:ext cx="5964410" cy="855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2D002-0E08-42EB-8F40-52633434EBED}">
      <dsp:nvSpPr>
        <dsp:cNvPr id="0" name=""/>
        <dsp:cNvSpPr/>
      </dsp:nvSpPr>
      <dsp:spPr>
        <a:xfrm>
          <a:off x="327899" y="370509"/>
          <a:ext cx="4751176" cy="4751176"/>
        </a:xfrm>
        <a:prstGeom prst="blockArc">
          <a:avLst>
            <a:gd name="adj1" fmla="val 14576202"/>
            <a:gd name="adj2" fmla="val 16841820"/>
            <a:gd name="adj3" fmla="val 2511"/>
          </a:avLst>
        </a:prstGeom>
        <a:solidFill>
          <a:schemeClr val="accent4">
            <a:hueOff val="12289737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C1A60-AE2E-4EDC-9100-063CBFD8032B}">
      <dsp:nvSpPr>
        <dsp:cNvPr id="0" name=""/>
        <dsp:cNvSpPr/>
      </dsp:nvSpPr>
      <dsp:spPr>
        <a:xfrm>
          <a:off x="529697" y="254434"/>
          <a:ext cx="4751176" cy="4751176"/>
        </a:xfrm>
        <a:prstGeom prst="blockArc">
          <a:avLst>
            <a:gd name="adj1" fmla="val 12162468"/>
            <a:gd name="adj2" fmla="val 14234890"/>
            <a:gd name="adj3" fmla="val 2511"/>
          </a:avLst>
        </a:prstGeom>
        <a:solidFill>
          <a:schemeClr val="accent4">
            <a:hueOff val="11060763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ECC5A-B4EF-4A1E-BF4F-FB6F3C5E12A5}">
      <dsp:nvSpPr>
        <dsp:cNvPr id="0" name=""/>
        <dsp:cNvSpPr/>
      </dsp:nvSpPr>
      <dsp:spPr>
        <a:xfrm>
          <a:off x="568916" y="154332"/>
          <a:ext cx="4751176" cy="4751176"/>
        </a:xfrm>
        <a:prstGeom prst="blockArc">
          <a:avLst>
            <a:gd name="adj1" fmla="val 10272395"/>
            <a:gd name="adj2" fmla="val 12004897"/>
            <a:gd name="adj3" fmla="val 2511"/>
          </a:avLst>
        </a:prstGeom>
        <a:solidFill>
          <a:schemeClr val="accent4">
            <a:hueOff val="983179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9A275-5A35-44C4-8890-7D60254C9290}">
      <dsp:nvSpPr>
        <dsp:cNvPr id="0" name=""/>
        <dsp:cNvSpPr/>
      </dsp:nvSpPr>
      <dsp:spPr>
        <a:xfrm>
          <a:off x="563665" y="903979"/>
          <a:ext cx="4751176" cy="4751176"/>
        </a:xfrm>
        <a:prstGeom prst="blockArc">
          <a:avLst>
            <a:gd name="adj1" fmla="val 9550678"/>
            <a:gd name="adj2" fmla="val 11375767"/>
            <a:gd name="adj3" fmla="val 2511"/>
          </a:avLst>
        </a:prstGeom>
        <a:solidFill>
          <a:schemeClr val="accent4">
            <a:hueOff val="8602816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DFB78-6863-4648-8F13-0E14F0C02263}">
      <dsp:nvSpPr>
        <dsp:cNvPr id="0" name=""/>
        <dsp:cNvSpPr/>
      </dsp:nvSpPr>
      <dsp:spPr>
        <a:xfrm>
          <a:off x="242395" y="323293"/>
          <a:ext cx="4751176" cy="4751176"/>
        </a:xfrm>
        <a:prstGeom prst="blockArc">
          <a:avLst>
            <a:gd name="adj1" fmla="val 6151831"/>
            <a:gd name="adj2" fmla="val 8574843"/>
            <a:gd name="adj3" fmla="val 2511"/>
          </a:avLst>
        </a:prstGeom>
        <a:solidFill>
          <a:schemeClr val="accent4">
            <a:hueOff val="7373843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30049-FC84-407E-8559-B2C4E67D8399}">
      <dsp:nvSpPr>
        <dsp:cNvPr id="0" name=""/>
        <dsp:cNvSpPr/>
      </dsp:nvSpPr>
      <dsp:spPr>
        <a:xfrm>
          <a:off x="476248" y="388127"/>
          <a:ext cx="4751176" cy="4751176"/>
        </a:xfrm>
        <a:prstGeom prst="blockArc">
          <a:avLst>
            <a:gd name="adj1" fmla="val 4292369"/>
            <a:gd name="adj2" fmla="val 6507631"/>
            <a:gd name="adj3" fmla="val 2511"/>
          </a:avLst>
        </a:prstGeom>
        <a:solidFill>
          <a:schemeClr val="accent4">
            <a:hueOff val="6144868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EBA8E-7B68-4F7D-9B2B-AA1166939D1F}">
      <dsp:nvSpPr>
        <dsp:cNvPr id="0" name=""/>
        <dsp:cNvSpPr/>
      </dsp:nvSpPr>
      <dsp:spPr>
        <a:xfrm>
          <a:off x="907596" y="288185"/>
          <a:ext cx="4751176" cy="4751176"/>
        </a:xfrm>
        <a:prstGeom prst="blockArc">
          <a:avLst>
            <a:gd name="adj1" fmla="val 2646155"/>
            <a:gd name="adj2" fmla="val 4942228"/>
            <a:gd name="adj3" fmla="val 2511"/>
          </a:avLst>
        </a:prstGeom>
        <a:solidFill>
          <a:schemeClr val="accent4">
            <a:hueOff val="4915895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89FF6-7640-4CEC-ABA0-EFDAB1CCCF3E}">
      <dsp:nvSpPr>
        <dsp:cNvPr id="0" name=""/>
        <dsp:cNvSpPr/>
      </dsp:nvSpPr>
      <dsp:spPr>
        <a:xfrm>
          <a:off x="536200" y="791116"/>
          <a:ext cx="4751176" cy="4751176"/>
        </a:xfrm>
        <a:prstGeom prst="blockArc">
          <a:avLst>
            <a:gd name="adj1" fmla="val 21460973"/>
            <a:gd name="adj2" fmla="val 1727184"/>
            <a:gd name="adj3" fmla="val 2511"/>
          </a:avLst>
        </a:prstGeom>
        <a:solidFill>
          <a:schemeClr val="accent4">
            <a:hueOff val="3686921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7AA5F-7F83-4CFF-AED3-FF1977FAD8FB}">
      <dsp:nvSpPr>
        <dsp:cNvPr id="0" name=""/>
        <dsp:cNvSpPr/>
      </dsp:nvSpPr>
      <dsp:spPr>
        <a:xfrm>
          <a:off x="552261" y="406403"/>
          <a:ext cx="4751176" cy="4751176"/>
        </a:xfrm>
        <a:prstGeom prst="blockArc">
          <a:avLst>
            <a:gd name="adj1" fmla="val 20352282"/>
            <a:gd name="adj2" fmla="val 425901"/>
            <a:gd name="adj3" fmla="val 2511"/>
          </a:avLst>
        </a:prstGeom>
        <a:solidFill>
          <a:schemeClr val="accent4">
            <a:hueOff val="2457947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01777-D96C-4306-92A0-805515A3FA7F}">
      <dsp:nvSpPr>
        <dsp:cNvPr id="0" name=""/>
        <dsp:cNvSpPr/>
      </dsp:nvSpPr>
      <dsp:spPr>
        <a:xfrm>
          <a:off x="439492" y="5180"/>
          <a:ext cx="4751176" cy="4751176"/>
        </a:xfrm>
        <a:prstGeom prst="blockArc">
          <a:avLst>
            <a:gd name="adj1" fmla="val 19078546"/>
            <a:gd name="adj2" fmla="val 20963869"/>
            <a:gd name="adj3" fmla="val 2511"/>
          </a:avLst>
        </a:prstGeom>
        <a:solidFill>
          <a:schemeClr val="accent4">
            <a:hueOff val="1228974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250AB-8C0E-4ABD-9930-BE67D1F7FC82}">
      <dsp:nvSpPr>
        <dsp:cNvPr id="0" name=""/>
        <dsp:cNvSpPr/>
      </dsp:nvSpPr>
      <dsp:spPr>
        <a:xfrm>
          <a:off x="911358" y="406596"/>
          <a:ext cx="4751176" cy="4751176"/>
        </a:xfrm>
        <a:prstGeom prst="blockArc">
          <a:avLst>
            <a:gd name="adj1" fmla="val 15982888"/>
            <a:gd name="adj2" fmla="val 18167989"/>
            <a:gd name="adj3" fmla="val 25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3B586-BBB4-4CFD-BC47-090A7C91D13E}">
      <dsp:nvSpPr>
        <dsp:cNvPr id="0" name=""/>
        <dsp:cNvSpPr/>
      </dsp:nvSpPr>
      <dsp:spPr>
        <a:xfrm>
          <a:off x="2047416" y="1968493"/>
          <a:ext cx="1772660" cy="153906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4100" kern="1200" dirty="0"/>
          </a:br>
          <a:endParaRPr lang="ru-RU" sz="4100" b="1" kern="1200" dirty="0">
            <a:solidFill>
              <a:sysClr val="windowText" lastClr="000000"/>
            </a:solidFill>
          </a:endParaRPr>
        </a:p>
      </dsp:txBody>
      <dsp:txXfrm>
        <a:off x="2122547" y="2043624"/>
        <a:ext cx="1622398" cy="1388805"/>
      </dsp:txXfrm>
    </dsp:sp>
    <dsp:sp modelId="{2604D5D4-CDDF-4B29-8EBC-D755C35809AE}">
      <dsp:nvSpPr>
        <dsp:cNvPr id="0" name=""/>
        <dsp:cNvSpPr/>
      </dsp:nvSpPr>
      <dsp:spPr>
        <a:xfrm>
          <a:off x="2511234" y="-74218"/>
          <a:ext cx="1255326" cy="103062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2561545" y="-23907"/>
        <a:ext cx="1154704" cy="930004"/>
      </dsp:txXfrm>
    </dsp:sp>
    <dsp:sp modelId="{6FC35F96-57C9-4CDD-B0B4-51A3B4CAC8BD}">
      <dsp:nvSpPr>
        <dsp:cNvPr id="0" name=""/>
        <dsp:cNvSpPr/>
      </dsp:nvSpPr>
      <dsp:spPr>
        <a:xfrm>
          <a:off x="3875684" y="290024"/>
          <a:ext cx="1363952" cy="104076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3926490" y="340830"/>
        <a:ext cx="1262340" cy="939154"/>
      </dsp:txXfrm>
    </dsp:sp>
    <dsp:sp modelId="{89E72110-96EC-4EC2-A383-5A027DE5FB88}">
      <dsp:nvSpPr>
        <dsp:cNvPr id="0" name=""/>
        <dsp:cNvSpPr/>
      </dsp:nvSpPr>
      <dsp:spPr>
        <a:xfrm>
          <a:off x="4450401" y="1398186"/>
          <a:ext cx="1340798" cy="110197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/>
        </a:p>
      </dsp:txBody>
      <dsp:txXfrm>
        <a:off x="4504195" y="1451980"/>
        <a:ext cx="1233210" cy="994387"/>
      </dsp:txXfrm>
    </dsp:sp>
    <dsp:sp modelId="{075EFB19-6E60-4FFD-BC9E-B0D758FD9FA0}">
      <dsp:nvSpPr>
        <dsp:cNvPr id="0" name=""/>
        <dsp:cNvSpPr/>
      </dsp:nvSpPr>
      <dsp:spPr>
        <a:xfrm>
          <a:off x="4611799" y="2568885"/>
          <a:ext cx="1287674" cy="1005957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4660906" y="2617992"/>
        <a:ext cx="1189460" cy="907743"/>
      </dsp:txXfrm>
    </dsp:sp>
    <dsp:sp modelId="{202F9027-17C0-47D2-A1CF-233C915223F7}">
      <dsp:nvSpPr>
        <dsp:cNvPr id="0" name=""/>
        <dsp:cNvSpPr/>
      </dsp:nvSpPr>
      <dsp:spPr>
        <a:xfrm>
          <a:off x="4281226" y="3769934"/>
          <a:ext cx="1372882" cy="105272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4332616" y="3821324"/>
        <a:ext cx="1270102" cy="949947"/>
      </dsp:txXfrm>
    </dsp:sp>
    <dsp:sp modelId="{E7EA6192-7B30-4B20-8DD2-4642F8835A2F}">
      <dsp:nvSpPr>
        <dsp:cNvPr id="0" name=""/>
        <dsp:cNvSpPr/>
      </dsp:nvSpPr>
      <dsp:spPr>
        <a:xfrm>
          <a:off x="2961524" y="4434840"/>
          <a:ext cx="1266202" cy="1107865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3015606" y="4488922"/>
        <a:ext cx="1158038" cy="999701"/>
      </dsp:txXfrm>
    </dsp:sp>
    <dsp:sp modelId="{CCE58570-BC9E-41BF-9DD5-046973B03F12}">
      <dsp:nvSpPr>
        <dsp:cNvPr id="0" name=""/>
        <dsp:cNvSpPr/>
      </dsp:nvSpPr>
      <dsp:spPr>
        <a:xfrm>
          <a:off x="1460591" y="4425206"/>
          <a:ext cx="1296910" cy="1127133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1515613" y="4480228"/>
        <a:ext cx="1186866" cy="1017089"/>
      </dsp:txXfrm>
    </dsp:sp>
    <dsp:sp modelId="{F0D2D32D-FB6E-4D38-87D7-C726E19430D5}">
      <dsp:nvSpPr>
        <dsp:cNvPr id="0" name=""/>
        <dsp:cNvSpPr/>
      </dsp:nvSpPr>
      <dsp:spPr>
        <a:xfrm>
          <a:off x="44254" y="3567448"/>
          <a:ext cx="1404874" cy="109191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/>
        </a:p>
      </dsp:txBody>
      <dsp:txXfrm>
        <a:off x="97557" y="3620751"/>
        <a:ext cx="1298268" cy="985312"/>
      </dsp:txXfrm>
    </dsp:sp>
    <dsp:sp modelId="{87838935-26C1-4750-9499-F7074D331B35}">
      <dsp:nvSpPr>
        <dsp:cNvPr id="0" name=""/>
        <dsp:cNvSpPr/>
      </dsp:nvSpPr>
      <dsp:spPr>
        <a:xfrm>
          <a:off x="-93820" y="2322140"/>
          <a:ext cx="1440262" cy="1132766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-38523" y="2377437"/>
        <a:ext cx="1329668" cy="1022172"/>
      </dsp:txXfrm>
    </dsp:sp>
    <dsp:sp modelId="{F4285C23-7552-42ED-AA69-CF602737DBA0}">
      <dsp:nvSpPr>
        <dsp:cNvPr id="0" name=""/>
        <dsp:cNvSpPr/>
      </dsp:nvSpPr>
      <dsp:spPr>
        <a:xfrm>
          <a:off x="19698" y="1188865"/>
          <a:ext cx="1443303" cy="1071234"/>
        </a:xfrm>
        <a:prstGeom prst="roundRect">
          <a:avLst/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71991" y="1241158"/>
        <a:ext cx="1338717" cy="966648"/>
      </dsp:txXfrm>
    </dsp:sp>
    <dsp:sp modelId="{35643354-C0D9-434A-B9A0-5783281B6FA5}">
      <dsp:nvSpPr>
        <dsp:cNvPr id="0" name=""/>
        <dsp:cNvSpPr/>
      </dsp:nvSpPr>
      <dsp:spPr>
        <a:xfrm>
          <a:off x="1006659" y="123934"/>
          <a:ext cx="1259128" cy="1066495"/>
        </a:xfrm>
        <a:prstGeom prst="roundRect">
          <a:avLst/>
        </a:prstGeom>
        <a:blipFill rotWithShape="0">
          <a:blip xmlns:r="http://schemas.openxmlformats.org/officeDocument/2006/relationships" r:embed="rId1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1058721" y="175996"/>
        <a:ext cx="1155004" cy="962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1D1E60C-C36A-4546-B7ED-F725248A0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1324FE-FD63-4FA4-9F67-806DE70C9A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3FA5-F47E-4C59-9CD3-15CA3045F1D9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7CFAEFF-FD4F-4A6B-B106-87D95BB0D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3E1C805-82FE-435B-9628-16EAD8731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42070-3B32-40E8-A932-6E10C4D50C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25782-FB72-46FB-A7D8-3FD4EB070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00601-FA2F-4888-9083-D0FAFB746F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9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24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Type presentation title here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AA3181-37E1-4D43-A40E-0B61FF5DACFC}" type="datetime1">
              <a:rPr lang="en-GB" noProof="0" smtClean="0"/>
              <a:t>08/11/2021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7264548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10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37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8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70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7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91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85830852-4AEB-4B23-8437-B2F880F8042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7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30852-4AEB-4B23-8437-B2F880F8042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B1032-1887-4FFE-AD71-86E144FD8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585" y="1672765"/>
            <a:ext cx="9601201" cy="22437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        </a:t>
            </a:r>
            <a:br>
              <a:rPr lang="ru-RU" dirty="0"/>
            </a:b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ГЛОБАЛЬНЫХ ПРОЦЕССОВ НА РАЗВИТИЕ ГЕНДЕРНОЙ СИСТЕМЫ ТАДЖИКИСТАНА С ФОКУСОМ НА ГЛОБАЛЬНУЮ ПОВЕСТКУ ДНЯ (ЦУР)</a:t>
            </a:r>
            <a:endParaRPr lang="ru-RU" sz="27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898FB8-BFB1-4039-8873-F36C1ACA8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5714" y="4181708"/>
            <a:ext cx="8637072" cy="11551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 НОЯБРЯ 2021 Года                                                                                  Г. Душанбе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FE20DBB-BC7A-4C24-B6F6-66EAD7654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805754" y="111358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861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2F7A9-5D36-416D-B2D0-DA4E31F9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735" y="272143"/>
            <a:ext cx="9416265" cy="1581611"/>
          </a:xfrm>
        </p:spPr>
        <p:txBody>
          <a:bodyPr>
            <a:noAutofit/>
          </a:bodyPr>
          <a:lstStyle/>
          <a:p>
            <a:r>
              <a:rPr lang="ru-RU" b="1" dirty="0"/>
              <a:t>Повестка дня до 2030 года: </a:t>
            </a:r>
            <a:r>
              <a:rPr lang="ru-RU" b="1" dirty="0">
                <a:solidFill>
                  <a:srgbClr val="C00000"/>
                </a:solidFill>
              </a:rPr>
              <a:t>основные принципы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5A658-6ACF-4573-AAD1-89F92BC3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421" y="1853754"/>
            <a:ext cx="10230708" cy="42781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Никого не оставить позади</a:t>
            </a:r>
          </a:p>
          <a:p>
            <a:pPr marL="0" indent="0">
              <a:buNone/>
            </a:pPr>
            <a:r>
              <a:rPr lang="ru-RU" sz="2800" dirty="0"/>
              <a:t>       Повестка дня до 2030 года призвана принести пользу всем без исключения. В ней отмечается важность оказания поддержки тем, кто в ней особенно нуждается, независимо от их местонахождения, в соответствии с их конкретными потребностями и факторами уязвимости. </a:t>
            </a:r>
          </a:p>
          <a:p>
            <a:pPr marL="0" indent="0">
              <a:buNone/>
            </a:pPr>
            <a:r>
              <a:rPr lang="ru-RU" sz="2800" dirty="0"/>
              <a:t>       Для анализа результатов работы и отслеживания прогресса при данном подходе чрезвычайно важным станет наличие локальных данных, а также данных, дезагрегированных по различным признакам.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33E259-7B43-465D-A41D-23B40CA747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1531577" cy="21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8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2F7A9-5D36-416D-B2D0-DA4E31F9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735" y="272143"/>
            <a:ext cx="9416265" cy="1581611"/>
          </a:xfrm>
        </p:spPr>
        <p:txBody>
          <a:bodyPr>
            <a:noAutofit/>
          </a:bodyPr>
          <a:lstStyle/>
          <a:p>
            <a:r>
              <a:rPr lang="ru-RU" b="1" dirty="0"/>
              <a:t>Повестка дня до 2030 года: </a:t>
            </a:r>
            <a:r>
              <a:rPr lang="ru-RU" b="1" dirty="0">
                <a:solidFill>
                  <a:srgbClr val="C00000"/>
                </a:solidFill>
              </a:rPr>
              <a:t>основные принципы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5A658-6ACF-4573-AAD1-89F92BC3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735" y="1853754"/>
            <a:ext cx="9891393" cy="4278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rgbClr val="C00000"/>
                </a:solidFill>
              </a:rPr>
              <a:t>Инклюзивность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ru-RU" sz="2800" dirty="0"/>
              <a:t>Повестка дня до 2030 года призывает к участию в ее осуществлении представителей всех слоев общества, независимо от их расы, пола, этнической принадлежность или идентичности.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33E259-7B43-465D-A41D-23B40CA747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1714511" cy="21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9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2F7A9-5D36-416D-B2D0-DA4E31F9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735" y="272143"/>
            <a:ext cx="9416265" cy="1581611"/>
          </a:xfrm>
        </p:spPr>
        <p:txBody>
          <a:bodyPr>
            <a:noAutofit/>
          </a:bodyPr>
          <a:lstStyle/>
          <a:p>
            <a:r>
              <a:rPr lang="ru-RU" b="1" dirty="0"/>
              <a:t>Повестка дня до 2030 года: </a:t>
            </a:r>
            <a:r>
              <a:rPr lang="ru-RU" b="1" dirty="0">
                <a:solidFill>
                  <a:srgbClr val="C00000"/>
                </a:solidFill>
              </a:rPr>
              <a:t>основные принципы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5A658-6ACF-4573-AAD1-89F92BC3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735" y="1853754"/>
            <a:ext cx="9891393" cy="4278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Многостороннее партнерство </a:t>
            </a:r>
          </a:p>
          <a:p>
            <a:pPr marL="0" indent="0">
              <a:buNone/>
            </a:pPr>
            <a:r>
              <a:rPr lang="ru-RU" sz="2800" dirty="0"/>
              <a:t>Для содействия осуществлению ЦУР во всех странах Повестка дня до 2030 года призывает к выстраиванию многостороннего партнерства с целью мобилизации и обмена знаниями, опытом, технологиями и финансовыми ресурсами.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33E259-7B43-465D-A41D-23B40CA747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1714511" cy="21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6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75782"/>
            <a:ext cx="9720072" cy="1139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Ключевые положения ЦУР по достижению гендерного равенства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594284"/>
              </p:ext>
            </p:extLst>
          </p:nvPr>
        </p:nvGraphicFramePr>
        <p:xfrm>
          <a:off x="1024128" y="1515650"/>
          <a:ext cx="10910369" cy="534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96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E2E27-1E91-482E-B4EF-8F53DE17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091" y="256477"/>
            <a:ext cx="9661128" cy="159727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 Повестке дня при рассмотрении вопросов гендерного равенства акцент на равном результате для женщин и мужчин</a:t>
            </a:r>
            <a:endParaRPr lang="ru-RU" dirty="0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7C2C63C6-0658-490D-8896-D3B521C002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71" y="1853753"/>
            <a:ext cx="5363736" cy="4100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44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id="{B26192A9-79BC-4637-841C-47C1CB6E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0887"/>
            <a:ext cx="10858500" cy="666751"/>
          </a:xfrm>
        </p:spPr>
        <p:txBody>
          <a:bodyPr/>
          <a:lstStyle/>
          <a:p>
            <a:pPr eaLnBrk="1" hangingPunct="1"/>
            <a:r>
              <a:rPr lang="en-CA" altLang="ru-RU" sz="2400" b="1" dirty="0" err="1">
                <a:solidFill>
                  <a:srgbClr val="C00000"/>
                </a:solidFill>
              </a:rPr>
              <a:t>Связь</a:t>
            </a:r>
            <a:r>
              <a:rPr lang="en-CA" altLang="ru-RU" sz="2400" b="1" dirty="0">
                <a:solidFill>
                  <a:srgbClr val="C00000"/>
                </a:solidFill>
              </a:rPr>
              <a:t> ЦУР-5 с </a:t>
            </a:r>
            <a:r>
              <a:rPr lang="en-CA" altLang="ru-RU" sz="2400" b="1" dirty="0" err="1">
                <a:solidFill>
                  <a:srgbClr val="C00000"/>
                </a:solidFill>
              </a:rPr>
              <a:t>другими</a:t>
            </a:r>
            <a:r>
              <a:rPr lang="en-CA" altLang="ru-RU" sz="2400" b="1" dirty="0">
                <a:solidFill>
                  <a:srgbClr val="C00000"/>
                </a:solidFill>
              </a:rPr>
              <a:t> </a:t>
            </a:r>
            <a:r>
              <a:rPr lang="en-CA" altLang="ru-RU" sz="2400" b="1" dirty="0" err="1">
                <a:solidFill>
                  <a:srgbClr val="C00000"/>
                </a:solidFill>
              </a:rPr>
              <a:t>целями</a:t>
            </a:r>
            <a:r>
              <a:rPr lang="en-CA" altLang="ru-RU" sz="2400" b="1" dirty="0">
                <a:solidFill>
                  <a:srgbClr val="C00000"/>
                </a:solidFill>
              </a:rPr>
              <a:t> </a:t>
            </a:r>
            <a:r>
              <a:rPr lang="en-CA" altLang="ru-RU" sz="2400" b="1" dirty="0" err="1">
                <a:solidFill>
                  <a:srgbClr val="C00000"/>
                </a:solidFill>
              </a:rPr>
              <a:t>устойчивого</a:t>
            </a:r>
            <a:r>
              <a:rPr lang="en-CA" altLang="ru-RU" sz="2400" b="1" dirty="0">
                <a:solidFill>
                  <a:srgbClr val="C00000"/>
                </a:solidFill>
              </a:rPr>
              <a:t> </a:t>
            </a:r>
            <a:r>
              <a:rPr lang="en-CA" altLang="ru-RU" sz="2400" b="1" dirty="0" err="1">
                <a:solidFill>
                  <a:srgbClr val="C00000"/>
                </a:solidFill>
              </a:rPr>
              <a:t>развития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679F896-FC41-4584-A6DD-4D588701A923}"/>
              </a:ext>
            </a:extLst>
          </p:cNvPr>
          <p:cNvSpPr/>
          <p:nvPr/>
        </p:nvSpPr>
        <p:spPr>
          <a:xfrm>
            <a:off x="6096000" y="666752"/>
            <a:ext cx="6096000" cy="6084777"/>
          </a:xfrm>
          <a:prstGeom prst="roundRect">
            <a:avLst>
              <a:gd name="adj" fmla="val 2055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16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Проблемы обеспечения гендерного равенства носят межсекторальный и комплексный характер.</a:t>
            </a:r>
          </a:p>
          <a:p>
            <a:pPr>
              <a:spcAft>
                <a:spcPts val="16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 Поэтому решение задач Цели 5 вплотную взаимосвязано с задачами других Целей.  </a:t>
            </a:r>
          </a:p>
          <a:p>
            <a:pPr>
              <a:spcAft>
                <a:spcPts val="16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В Повестке дня в области устойчивого развития на период до 2030 года из 17 ЦУР 12 целей содержат 33 гендерно - ориентированные задачи и показатели, связанные с гендерными аспектами нищеты, голода, здравоохранения, образования, водоснабжения и санитарии, занятости, безопасности городов, изменения климата, миролюбивого и открытого общества, а также использования данных.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BD70111-BD22-434C-9CBD-A5016D4A8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756998"/>
              </p:ext>
            </p:extLst>
          </p:nvPr>
        </p:nvGraphicFramePr>
        <p:xfrm>
          <a:off x="21772" y="898055"/>
          <a:ext cx="57912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421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340801-D722-4B14-BA41-1FC1A095D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49" y="22303"/>
            <a:ext cx="6601521" cy="67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4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E2A7900-E93D-4A8F-83C6-0C7AA84BF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dirty="0"/>
              <a:t>К международному законодательству в области гендерного равенства относятся: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3E80A2-5D7F-46C5-8FD3-55084B8D9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4696" y="2015732"/>
            <a:ext cx="9520158" cy="3916717"/>
          </a:xfrm>
        </p:spPr>
        <p:txBody>
          <a:bodyPr>
            <a:noAutofit/>
          </a:bodyPr>
          <a:lstStyle/>
          <a:p>
            <a:r>
              <a:rPr lang="ru-RU" altLang="ru-RU" sz="3200" dirty="0"/>
              <a:t>Конвенции ООН</a:t>
            </a:r>
          </a:p>
          <a:p>
            <a:r>
              <a:rPr lang="ru-RU" altLang="ru-RU" sz="3200" dirty="0"/>
              <a:t>Конвенции МОТ</a:t>
            </a:r>
          </a:p>
          <a:p>
            <a:r>
              <a:rPr lang="ru-RU" altLang="ru-RU" sz="3200" dirty="0"/>
              <a:t>Протоколы к Конвенциям и Рекомендации</a:t>
            </a:r>
          </a:p>
          <a:p>
            <a:r>
              <a:rPr lang="ru-RU" altLang="ru-RU" sz="3200" dirty="0"/>
              <a:t>Пакты </a:t>
            </a:r>
          </a:p>
          <a:p>
            <a:r>
              <a:rPr lang="ru-RU" altLang="ru-RU" sz="3200" dirty="0"/>
              <a:t>Декларации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F72458C-FA3C-477F-BA17-7ADC49821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41819"/>
              </p:ext>
            </p:extLst>
          </p:nvPr>
        </p:nvGraphicFramePr>
        <p:xfrm>
          <a:off x="319668" y="802889"/>
          <a:ext cx="11552663" cy="439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2663">
                  <a:extLst>
                    <a:ext uri="{9D8B030D-6E8A-4147-A177-3AD203B41FA5}">
                      <a16:colId xmlns:a16="http://schemas.microsoft.com/office/drawing/2014/main" val="4209229321"/>
                    </a:ext>
                  </a:extLst>
                </a:gridCol>
              </a:tblGrid>
              <a:tr h="4373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Одним из основополагающих принципов Устава ООН, принятого мировыми лидерами в 1945 году, является ≪равноправие мужчин и женщин≫. </a:t>
                      </a:r>
                    </a:p>
                    <a:p>
                      <a:pPr algn="ctr"/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 гендерного равенства был признан во Всеобщей декларации прав человека (1948), в которой тоже утверждается ≪равноправие мужчин и женщин≫. </a:t>
                      </a:r>
                    </a:p>
                    <a:p>
                      <a:pPr algn="ctr"/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Декларация стала отправной точкой для дальнейшего укрепления международных обязательств, касающихся прав женщин.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2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14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E20E5-BAB0-4F84-8812-30C70CFE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" y="133815"/>
            <a:ext cx="11935522" cy="140699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Международный пакт о гражданских и политических правах</a:t>
            </a:r>
            <a:br>
              <a:rPr lang="ru-RU" sz="28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Международный пакт об экономических, социальных и культурных правах (приняты в 1966, вступили в силу в 1976) </a:t>
            </a:r>
            <a:endParaRPr lang="ru-RU" sz="28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05F654-0D3F-49D9-A601-56D25C99B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640" y="1694985"/>
            <a:ext cx="11247862" cy="4505093"/>
          </a:xfrm>
        </p:spPr>
        <p:txBody>
          <a:bodyPr>
            <a:normAutofit/>
          </a:bodyPr>
          <a:lstStyle/>
          <a:p>
            <a:pPr marL="0" indent="0"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государства ратифицировали не менее 1 из 9 основных договоров в области прав человека</a:t>
            </a:r>
            <a:r>
              <a:rPr lang="ru-RU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80% государств ратифицировали 4 или более договоров. У государств есть обязательства 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Обязательство </a:t>
            </a:r>
            <a:r>
              <a:rPr lang="ru-RU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соблюдать</a:t>
            </a:r>
            <a:r>
              <a:rPr lang="ru-RU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права человека предполагает, что государства должны воздержаться от посягательств на права человека или от попыток ущемить их.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Обязательство </a:t>
            </a:r>
            <a:r>
              <a:rPr lang="ru-RU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защищать</a:t>
            </a:r>
            <a:r>
              <a:rPr lang="ru-RU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права человека требует от государств защищать отдельных граждан или группы населения от нарушений прав человека.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Обязательство </a:t>
            </a:r>
            <a:r>
              <a:rPr lang="ru-RU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</a:t>
            </a:r>
            <a:r>
              <a:rPr lang="ru-RU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права человека означает, что государства должны принять позитивные меры для того, чтобы обеспечить осуществление основных прав человека.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73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5B252-F459-4A60-8F81-AA213E7E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Ключевые международные договора в области обеспечения прав женщин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AE5265-04A6-4789-A319-214F0BCE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10140631" cy="3450613"/>
          </a:xfrm>
        </p:spPr>
        <p:txBody>
          <a:bodyPr>
            <a:normAutofit fontScale="92500"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Конвенция о ликвидации всех форм дискриминации в отношении женщин об обязательствах стран по защите прав женщин во всех сферах. </a:t>
            </a:r>
          </a:p>
          <a:p>
            <a:r>
              <a:rPr lang="ru-RU" sz="360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Пекинская платформа действий по обеспечению прав женщин в 12 проблемных областях.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7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3A444A-876B-4A2D-AC4D-1A85DEDCF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3"/>
                </a:solidFill>
              </a:rPr>
              <a:t>Пекинская платформа действий 1995 г.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BFA09AF-4C1F-435D-A106-35EFF73CF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altLang="ru-RU" sz="2800"/>
              <a:t>Принята на 4-й всемирной конференции по положению женщин (Пекин 1995 г.)</a:t>
            </a:r>
          </a:p>
          <a:p>
            <a:r>
              <a:rPr lang="ru-RU" altLang="ru-RU" sz="2800"/>
              <a:t>Платформа – стратегия на перспективу</a:t>
            </a:r>
          </a:p>
          <a:p>
            <a:r>
              <a:rPr lang="ru-RU" altLang="ru-RU" sz="2800"/>
              <a:t>Каждые 5 лет – глобальный  мониторинг выполнения (Пекин +5, Пекин+10…+15)</a:t>
            </a:r>
          </a:p>
          <a:p>
            <a:r>
              <a:rPr lang="ru-RU" altLang="ru-RU" sz="2800"/>
              <a:t>В платформе выделены 12 областей озабоченности в положении женщин и сделан акцент на гендерном равенстве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98" y="261112"/>
            <a:ext cx="9307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Глобальная Повестка дня до 2030 года с Целями устойчивого </a:t>
            </a:r>
            <a:r>
              <a:rPr lang="ru-RU" sz="2800" b="1" dirty="0" err="1">
                <a:solidFill>
                  <a:srgbClr val="C00000"/>
                </a:solidFill>
              </a:rPr>
              <a:t>равития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07495" y="1599966"/>
            <a:ext cx="2714644" cy="250033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70C0"/>
                </a:solidFill>
              </a:rPr>
              <a:t>ЧТО ВЫ ЗНАЕТЕ ОБ ЭТОМ?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9462196" y="3429000"/>
            <a:ext cx="2965685" cy="2309774"/>
          </a:xfrm>
          <a:prstGeom prst="plaque">
            <a:avLst>
              <a:gd name="adj" fmla="val 1249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Что нового в подходах к продвижению гендерного равенства?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Блок-схема: задержка 6"/>
          <p:cNvSpPr/>
          <p:nvPr/>
        </p:nvSpPr>
        <p:spPr>
          <a:xfrm>
            <a:off x="863376" y="3899141"/>
            <a:ext cx="2714644" cy="2214578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Сколько ЦУР гендерно-ориентированных?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31521" y="4094350"/>
            <a:ext cx="2928958" cy="2019369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Какие основные принципы ЦУР?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540846" y="1173402"/>
            <a:ext cx="2921350" cy="229741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Сколько всего ЦУР?</a:t>
            </a:r>
          </a:p>
        </p:txBody>
      </p:sp>
      <p:pic>
        <p:nvPicPr>
          <p:cNvPr id="10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4291"/>
            <a:ext cx="1240948" cy="20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331" y="176238"/>
            <a:ext cx="7776000" cy="617928"/>
          </a:xfrm>
        </p:spPr>
        <p:txBody>
          <a:bodyPr/>
          <a:lstStyle/>
          <a:p>
            <a:r>
              <a:rPr lang="ru-RU" b="1" dirty="0"/>
              <a:t>17 ЦУР, 169 задач, 230 индикаторов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8000" y="859598"/>
            <a:ext cx="7776000" cy="50905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31" y="791577"/>
            <a:ext cx="7976138" cy="53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4314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2F7A9-5D36-416D-B2D0-DA4E31F9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735" y="272143"/>
            <a:ext cx="9416265" cy="1581611"/>
          </a:xfrm>
        </p:spPr>
        <p:txBody>
          <a:bodyPr>
            <a:noAutofit/>
          </a:bodyPr>
          <a:lstStyle/>
          <a:p>
            <a:r>
              <a:rPr lang="ru-RU" b="1" dirty="0"/>
              <a:t>Повестка дня до 2030 года: </a:t>
            </a:r>
            <a:r>
              <a:rPr lang="ru-RU" b="1" dirty="0">
                <a:solidFill>
                  <a:srgbClr val="C00000"/>
                </a:solidFill>
              </a:rPr>
              <a:t>основные принципы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5A658-6ACF-4573-AAD1-89F92BC3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55" y="1853754"/>
            <a:ext cx="10047774" cy="42781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Универсальность </a:t>
            </a:r>
          </a:p>
          <a:p>
            <a:pPr marL="0" indent="0">
              <a:buNone/>
            </a:pPr>
            <a:r>
              <a:rPr lang="ru-RU" sz="3200" dirty="0"/>
              <a:t>Документ носит универсальный характер и обязывает все государства, независимо от уровня их дохода и развития, вносить вклад в общие усилия по обеспечению устойчивого развития. Документ может использоваться во всех странах, в любом контексте и в любое время.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33E259-7B43-465D-A41D-23B40CA747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1714511" cy="21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6538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Галерея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542</TotalTime>
  <Words>757</Words>
  <Application>Microsoft Office PowerPoint</Application>
  <PresentationFormat>Широкоэкранный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Palatino Linotype</vt:lpstr>
      <vt:lpstr>Symbol</vt:lpstr>
      <vt:lpstr>Times New Roman</vt:lpstr>
      <vt:lpstr>Verdana</vt:lpstr>
      <vt:lpstr>Галерея</vt:lpstr>
      <vt:lpstr>             ВЛИЯНИЕ ГЛОБАЛЬНЫХ ПРОЦЕССОВ НА РАЗВИТИЕ ГЕНДЕРНОЙ СИСТЕМЫ ТАДЖИКИСТАНА С ФОКУСОМ НА ГЛОБАЛЬНУЮ ПОВЕСТКУ ДНЯ (ЦУР)</vt:lpstr>
      <vt:lpstr>К международному законодательству в области гендерного равенства относятся:</vt:lpstr>
      <vt:lpstr>Презентация PowerPoint</vt:lpstr>
      <vt:lpstr>Международный пакт о гражданских и политических правах Международный пакт об экономических, социальных и культурных правах (приняты в 1966, вступили в силу в 1976) </vt:lpstr>
      <vt:lpstr>Ключевые международные договора в области обеспечения прав женщин</vt:lpstr>
      <vt:lpstr>Пекинская платформа действий 1995 г.</vt:lpstr>
      <vt:lpstr>Презентация PowerPoint</vt:lpstr>
      <vt:lpstr>17 ЦУР, 169 задач, 230 индикаторов</vt:lpstr>
      <vt:lpstr>Повестка дня до 2030 года: основные принципы</vt:lpstr>
      <vt:lpstr>Повестка дня до 2030 года: основные принципы</vt:lpstr>
      <vt:lpstr>Повестка дня до 2030 года: основные принципы</vt:lpstr>
      <vt:lpstr>Повестка дня до 2030 года: основные принципы</vt:lpstr>
      <vt:lpstr>Ключевые положения ЦУР по достижению гендерного равенства</vt:lpstr>
      <vt:lpstr>В Повестке дня при рассмотрении вопросов гендерного равенства акцент на равном результате для женщин и мужчин</vt:lpstr>
      <vt:lpstr>Связь ЦУР-5 с другими целями устойчивого развития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43</cp:revision>
  <dcterms:created xsi:type="dcterms:W3CDTF">2017-11-15T10:55:27Z</dcterms:created>
  <dcterms:modified xsi:type="dcterms:W3CDTF">2021-11-07T22:49:06Z</dcterms:modified>
</cp:coreProperties>
</file>