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257" r:id="rId4"/>
    <p:sldId id="298" r:id="rId5"/>
    <p:sldId id="258" r:id="rId6"/>
    <p:sldId id="262" r:id="rId7"/>
    <p:sldId id="261" r:id="rId8"/>
    <p:sldId id="264" r:id="rId9"/>
    <p:sldId id="302" r:id="rId10"/>
    <p:sldId id="265" r:id="rId11"/>
    <p:sldId id="259" r:id="rId12"/>
    <p:sldId id="303" r:id="rId13"/>
    <p:sldId id="266" r:id="rId14"/>
    <p:sldId id="289" r:id="rId15"/>
    <p:sldId id="297" r:id="rId16"/>
    <p:sldId id="292" r:id="rId17"/>
    <p:sldId id="291" r:id="rId18"/>
    <p:sldId id="30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ECA853-2837-498C-A9F6-CDBEA9AFC1D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D41D3D-673B-42DF-96B9-30CBE2E019E0}">
      <dgm:prSet phldrT="[Текст]" custT="1"/>
      <dgm:spPr/>
      <dgm:t>
        <a:bodyPr/>
        <a:lstStyle/>
        <a:p>
          <a:r>
            <a:rPr lang="ru-RU" sz="4000" b="1" dirty="0">
              <a:solidFill>
                <a:schemeClr val="accent2"/>
              </a:solidFill>
            </a:rPr>
            <a:t>МЕСТНОЕ СООБЩЕСТВО</a:t>
          </a:r>
        </a:p>
      </dgm:t>
    </dgm:pt>
    <dgm:pt modelId="{C89EA25F-9389-4B0F-855D-BF93B4C810C5}" type="parTrans" cxnId="{5C7C48F5-FC29-42C0-87BD-CA567F264CEA}">
      <dgm:prSet/>
      <dgm:spPr/>
      <dgm:t>
        <a:bodyPr/>
        <a:lstStyle/>
        <a:p>
          <a:endParaRPr lang="ru-RU"/>
        </a:p>
      </dgm:t>
    </dgm:pt>
    <dgm:pt modelId="{C746E36E-69A6-47DF-B4BD-C56DFC67B9F9}" type="sibTrans" cxnId="{5C7C48F5-FC29-42C0-87BD-CA567F264CEA}">
      <dgm:prSet/>
      <dgm:spPr/>
      <dgm:t>
        <a:bodyPr/>
        <a:lstStyle/>
        <a:p>
          <a:endParaRPr lang="ru-RU"/>
        </a:p>
      </dgm:t>
    </dgm:pt>
    <dgm:pt modelId="{3FF56DD2-84C2-4CB2-931C-B2C60EEF0DBE}">
      <dgm:prSet phldrT="[Текст]" custT="1"/>
      <dgm:spPr/>
      <dgm:t>
        <a:bodyPr/>
        <a:lstStyle/>
        <a:p>
          <a:r>
            <a:rPr lang="ru-RU" sz="2400" b="1" dirty="0"/>
            <a:t>Население-общность людей</a:t>
          </a:r>
        </a:p>
      </dgm:t>
    </dgm:pt>
    <dgm:pt modelId="{F581C04B-5C1B-45A3-A26C-87D253B19C05}" type="parTrans" cxnId="{C4AA8447-CF69-47CE-B430-D6E5F7080FA3}">
      <dgm:prSet/>
      <dgm:spPr/>
      <dgm:t>
        <a:bodyPr/>
        <a:lstStyle/>
        <a:p>
          <a:endParaRPr lang="ru-RU"/>
        </a:p>
      </dgm:t>
    </dgm:pt>
    <dgm:pt modelId="{A259D142-286E-48CC-B599-8E1DE49CFED8}" type="sibTrans" cxnId="{C4AA8447-CF69-47CE-B430-D6E5F7080FA3}">
      <dgm:prSet/>
      <dgm:spPr/>
      <dgm:t>
        <a:bodyPr/>
        <a:lstStyle/>
        <a:p>
          <a:endParaRPr lang="ru-RU"/>
        </a:p>
      </dgm:t>
    </dgm:pt>
    <dgm:pt modelId="{468F1B66-D46C-4419-904D-BC537AAA49AE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ru-RU" sz="1800" b="1" dirty="0">
              <a:solidFill>
                <a:schemeClr val="accent2"/>
              </a:solidFill>
            </a:rPr>
            <a:t>Демография</a:t>
          </a:r>
        </a:p>
        <a:p>
          <a:pPr>
            <a:buFont typeface="Wingdings" panose="05000000000000000000" pitchFamily="2" charset="2"/>
            <a:buChar char="ü"/>
          </a:pPr>
          <a:r>
            <a:rPr lang="ru-RU" sz="1800" b="1" dirty="0">
              <a:solidFill>
                <a:schemeClr val="accent2"/>
              </a:solidFill>
            </a:rPr>
            <a:t>История </a:t>
          </a:r>
        </a:p>
        <a:p>
          <a:pPr>
            <a:buFont typeface="Wingdings" panose="05000000000000000000" pitchFamily="2" charset="2"/>
            <a:buChar char="ü"/>
          </a:pPr>
          <a:r>
            <a:rPr lang="ru-RU" sz="1800" b="1" dirty="0">
              <a:solidFill>
                <a:schemeClr val="accent2"/>
              </a:solidFill>
            </a:rPr>
            <a:t>Культура</a:t>
          </a:r>
        </a:p>
        <a:p>
          <a:pPr>
            <a:buFont typeface="Wingdings" panose="05000000000000000000" pitchFamily="2" charset="2"/>
            <a:buChar char="ü"/>
          </a:pPr>
          <a:endParaRPr lang="ru-RU" sz="1400" dirty="0"/>
        </a:p>
      </dgm:t>
    </dgm:pt>
    <dgm:pt modelId="{D0A7691E-FBBD-4591-9546-6A6229AEA326}" type="parTrans" cxnId="{74D6F962-8B88-472F-B5A9-71C6C49738C9}">
      <dgm:prSet/>
      <dgm:spPr/>
      <dgm:t>
        <a:bodyPr/>
        <a:lstStyle/>
        <a:p>
          <a:endParaRPr lang="ru-RU"/>
        </a:p>
      </dgm:t>
    </dgm:pt>
    <dgm:pt modelId="{080E8C74-44D8-4CE6-B4AD-2202384C0923}" type="sibTrans" cxnId="{74D6F962-8B88-472F-B5A9-71C6C49738C9}">
      <dgm:prSet/>
      <dgm:spPr/>
      <dgm:t>
        <a:bodyPr/>
        <a:lstStyle/>
        <a:p>
          <a:endParaRPr lang="ru-RU"/>
        </a:p>
      </dgm:t>
    </dgm:pt>
    <dgm:pt modelId="{217D7675-5899-4907-931A-6C04BDD04313}">
      <dgm:prSet phldrT="[Текст]" custT="1"/>
      <dgm:spPr/>
      <dgm:t>
        <a:bodyPr/>
        <a:lstStyle/>
        <a:p>
          <a:r>
            <a:rPr lang="ru-RU" sz="2400" b="1" dirty="0"/>
            <a:t>Территория-ограниченное пространство</a:t>
          </a:r>
        </a:p>
      </dgm:t>
    </dgm:pt>
    <dgm:pt modelId="{041F0364-83AF-4FE3-B53F-6B6ADDE8F99F}" type="parTrans" cxnId="{230B3F16-FD43-4386-904C-F80675C931DF}">
      <dgm:prSet/>
      <dgm:spPr/>
      <dgm:t>
        <a:bodyPr/>
        <a:lstStyle/>
        <a:p>
          <a:endParaRPr lang="ru-RU"/>
        </a:p>
      </dgm:t>
    </dgm:pt>
    <dgm:pt modelId="{E99411AE-9652-4C06-884E-75EA55856A7A}" type="sibTrans" cxnId="{230B3F16-FD43-4386-904C-F80675C931DF}">
      <dgm:prSet/>
      <dgm:spPr/>
      <dgm:t>
        <a:bodyPr/>
        <a:lstStyle/>
        <a:p>
          <a:endParaRPr lang="ru-RU"/>
        </a:p>
      </dgm:t>
    </dgm:pt>
    <dgm:pt modelId="{9155A3FE-271A-4777-9FE2-D61E4D616008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accent2"/>
              </a:solidFill>
            </a:rPr>
            <a:t>Границы:</a:t>
          </a:r>
        </a:p>
        <a:p>
          <a:r>
            <a:rPr lang="ru-RU" sz="1800" dirty="0">
              <a:solidFill>
                <a:schemeClr val="accent2"/>
              </a:solidFill>
            </a:rPr>
            <a:t>Географические</a:t>
          </a:r>
        </a:p>
        <a:p>
          <a:r>
            <a:rPr lang="ru-RU" sz="1800" dirty="0">
              <a:solidFill>
                <a:schemeClr val="accent2"/>
              </a:solidFill>
            </a:rPr>
            <a:t>Исторические</a:t>
          </a:r>
        </a:p>
        <a:p>
          <a:r>
            <a:rPr lang="ru-RU" sz="1800" dirty="0">
              <a:solidFill>
                <a:schemeClr val="accent2"/>
              </a:solidFill>
            </a:rPr>
            <a:t>Административные</a:t>
          </a:r>
        </a:p>
        <a:p>
          <a:r>
            <a:rPr lang="ru-RU" sz="1800" dirty="0">
              <a:solidFill>
                <a:schemeClr val="accent2"/>
              </a:solidFill>
            </a:rPr>
            <a:t>Экономические  </a:t>
          </a:r>
        </a:p>
      </dgm:t>
    </dgm:pt>
    <dgm:pt modelId="{98956B45-34E4-4CD6-8B57-9F7AEF4B307C}" type="parTrans" cxnId="{7AB8CCD3-E10E-4761-93CB-AB36625E9616}">
      <dgm:prSet/>
      <dgm:spPr/>
      <dgm:t>
        <a:bodyPr/>
        <a:lstStyle/>
        <a:p>
          <a:endParaRPr lang="ru-RU"/>
        </a:p>
      </dgm:t>
    </dgm:pt>
    <dgm:pt modelId="{58AC6DD1-BA26-401B-BC30-2F12F3B46870}" type="sibTrans" cxnId="{7AB8CCD3-E10E-4761-93CB-AB36625E9616}">
      <dgm:prSet/>
      <dgm:spPr/>
      <dgm:t>
        <a:bodyPr/>
        <a:lstStyle/>
        <a:p>
          <a:endParaRPr lang="ru-RU"/>
        </a:p>
      </dgm:t>
    </dgm:pt>
    <dgm:pt modelId="{0D7212D2-0B99-4CD5-83F9-EB05E72D06B7}">
      <dgm:prSet custT="1"/>
      <dgm:spPr/>
      <dgm:t>
        <a:bodyPr/>
        <a:lstStyle/>
        <a:p>
          <a:r>
            <a:rPr lang="ru-RU" sz="2400" b="1" dirty="0"/>
            <a:t>Социальное взаимодействие</a:t>
          </a:r>
        </a:p>
      </dgm:t>
    </dgm:pt>
    <dgm:pt modelId="{371C9DAA-3E0F-4631-BBFA-C2FCA23F7716}" type="parTrans" cxnId="{5FBEC29F-4902-4B40-8A0F-18F4B2483F73}">
      <dgm:prSet/>
      <dgm:spPr/>
      <dgm:t>
        <a:bodyPr/>
        <a:lstStyle/>
        <a:p>
          <a:endParaRPr lang="ru-RU"/>
        </a:p>
      </dgm:t>
    </dgm:pt>
    <dgm:pt modelId="{FBA122DB-3FD3-4B83-B6B2-E739977E4991}" type="sibTrans" cxnId="{5FBEC29F-4902-4B40-8A0F-18F4B2483F73}">
      <dgm:prSet/>
      <dgm:spPr/>
      <dgm:t>
        <a:bodyPr/>
        <a:lstStyle/>
        <a:p>
          <a:endParaRPr lang="ru-RU"/>
        </a:p>
      </dgm:t>
    </dgm:pt>
    <dgm:pt modelId="{41192E32-929C-44F7-BA45-10ABCDA224FE}">
      <dgm:prSet custT="1"/>
      <dgm:spPr/>
      <dgm:t>
        <a:bodyPr/>
        <a:lstStyle/>
        <a:p>
          <a:r>
            <a:rPr lang="ru-RU" sz="1600" b="1" dirty="0">
              <a:solidFill>
                <a:schemeClr val="accent2"/>
              </a:solidFill>
            </a:rPr>
            <a:t>Общие нормы поведения</a:t>
          </a:r>
        </a:p>
        <a:p>
          <a:r>
            <a:rPr lang="ru-RU" sz="1600" b="1" dirty="0">
              <a:solidFill>
                <a:schemeClr val="accent2"/>
              </a:solidFill>
            </a:rPr>
            <a:t>Общие органы самоуправления</a:t>
          </a:r>
        </a:p>
        <a:p>
          <a:r>
            <a:rPr lang="ru-RU" sz="1600" b="1" dirty="0">
              <a:solidFill>
                <a:schemeClr val="accent2"/>
              </a:solidFill>
            </a:rPr>
            <a:t>Одинаковые общественные организации</a:t>
          </a:r>
        </a:p>
        <a:p>
          <a:r>
            <a:rPr lang="ru-RU" sz="1600" b="1" dirty="0">
              <a:solidFill>
                <a:schemeClr val="accent2"/>
              </a:solidFill>
            </a:rPr>
            <a:t>Одинаковые услуги</a:t>
          </a:r>
        </a:p>
        <a:p>
          <a:r>
            <a:rPr lang="ru-RU" sz="1200" dirty="0"/>
            <a:t> </a:t>
          </a:r>
        </a:p>
      </dgm:t>
    </dgm:pt>
    <dgm:pt modelId="{19073249-235D-4925-8031-C174A71A2F35}" type="parTrans" cxnId="{1BCFDFFF-9C60-4996-86BE-74596AB01168}">
      <dgm:prSet/>
      <dgm:spPr/>
      <dgm:t>
        <a:bodyPr/>
        <a:lstStyle/>
        <a:p>
          <a:endParaRPr lang="ru-RU"/>
        </a:p>
      </dgm:t>
    </dgm:pt>
    <dgm:pt modelId="{39070F1A-3E8B-45DA-8B2E-3D9BA0244CEA}" type="sibTrans" cxnId="{1BCFDFFF-9C60-4996-86BE-74596AB01168}">
      <dgm:prSet/>
      <dgm:spPr/>
      <dgm:t>
        <a:bodyPr/>
        <a:lstStyle/>
        <a:p>
          <a:endParaRPr lang="ru-RU"/>
        </a:p>
      </dgm:t>
    </dgm:pt>
    <dgm:pt modelId="{8E49B095-FA29-4747-91BE-EF04AA59AE52}">
      <dgm:prSet custT="1"/>
      <dgm:spPr/>
      <dgm:t>
        <a:bodyPr/>
        <a:lstStyle/>
        <a:p>
          <a:r>
            <a:rPr lang="ru-RU" sz="2400" b="1" dirty="0"/>
            <a:t>Чувство сообщества</a:t>
          </a:r>
        </a:p>
      </dgm:t>
    </dgm:pt>
    <dgm:pt modelId="{7AD026FF-DC0D-4D1E-AFEC-781B2235D1B2}" type="parTrans" cxnId="{5FEE0F2C-D704-47F6-BDF5-A5C3AF22DC76}">
      <dgm:prSet/>
      <dgm:spPr/>
      <dgm:t>
        <a:bodyPr/>
        <a:lstStyle/>
        <a:p>
          <a:endParaRPr lang="ru-RU"/>
        </a:p>
      </dgm:t>
    </dgm:pt>
    <dgm:pt modelId="{8D72EAD1-0122-462B-98D6-2B6CBD44D98C}" type="sibTrans" cxnId="{5FEE0F2C-D704-47F6-BDF5-A5C3AF22DC76}">
      <dgm:prSet/>
      <dgm:spPr/>
      <dgm:t>
        <a:bodyPr/>
        <a:lstStyle/>
        <a:p>
          <a:endParaRPr lang="ru-RU"/>
        </a:p>
      </dgm:t>
    </dgm:pt>
    <dgm:pt modelId="{97135820-2D9D-4C91-A850-0E6DB7E7F044}">
      <dgm:prSet custT="1"/>
      <dgm:spPr/>
      <dgm:t>
        <a:bodyPr/>
        <a:lstStyle/>
        <a:p>
          <a:r>
            <a:rPr lang="ru-RU" sz="1800" b="1" dirty="0">
              <a:solidFill>
                <a:schemeClr val="accent2"/>
              </a:solidFill>
            </a:rPr>
            <a:t>Членство (свой, чужак)</a:t>
          </a:r>
        </a:p>
        <a:p>
          <a:r>
            <a:rPr lang="ru-RU" sz="1800" b="1" dirty="0">
              <a:solidFill>
                <a:schemeClr val="accent2"/>
              </a:solidFill>
            </a:rPr>
            <a:t>Самореализация в сообществе</a:t>
          </a:r>
        </a:p>
        <a:p>
          <a:r>
            <a:rPr lang="ru-RU" sz="1800" b="1" dirty="0">
              <a:solidFill>
                <a:schemeClr val="accent2"/>
              </a:solidFill>
            </a:rPr>
            <a:t>Общие разделяемые ценности</a:t>
          </a:r>
        </a:p>
        <a:p>
          <a:endParaRPr lang="ru-RU" sz="1600" dirty="0"/>
        </a:p>
      </dgm:t>
    </dgm:pt>
    <dgm:pt modelId="{53D7006C-AFC9-431B-BFAB-D7056B78E710}" type="parTrans" cxnId="{56CF0D47-570B-4621-A087-136DE3BBB1EE}">
      <dgm:prSet/>
      <dgm:spPr/>
      <dgm:t>
        <a:bodyPr/>
        <a:lstStyle/>
        <a:p>
          <a:endParaRPr lang="ru-RU"/>
        </a:p>
      </dgm:t>
    </dgm:pt>
    <dgm:pt modelId="{FBB229A9-2462-4A1B-81EB-F3A78EEEEA8C}" type="sibTrans" cxnId="{56CF0D47-570B-4621-A087-136DE3BBB1EE}">
      <dgm:prSet/>
      <dgm:spPr/>
      <dgm:t>
        <a:bodyPr/>
        <a:lstStyle/>
        <a:p>
          <a:endParaRPr lang="ru-RU"/>
        </a:p>
      </dgm:t>
    </dgm:pt>
    <dgm:pt modelId="{D3320B28-0308-4A7B-A8DC-57492CA4D6C5}" type="pres">
      <dgm:prSet presAssocID="{07ECA853-2837-498C-A9F6-CDBEA9AFC1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023FF9-6B82-4438-B6A9-536A25930D7D}" type="pres">
      <dgm:prSet presAssocID="{2AD41D3D-673B-42DF-96B9-30CBE2E019E0}" presName="hierRoot1" presStyleCnt="0"/>
      <dgm:spPr/>
    </dgm:pt>
    <dgm:pt modelId="{73533FF5-7567-4B9A-B4C2-A9E064A4E3AE}" type="pres">
      <dgm:prSet presAssocID="{2AD41D3D-673B-42DF-96B9-30CBE2E019E0}" presName="composite" presStyleCnt="0"/>
      <dgm:spPr/>
    </dgm:pt>
    <dgm:pt modelId="{01C30D71-3694-4A7B-8B52-780D1E49066B}" type="pres">
      <dgm:prSet presAssocID="{2AD41D3D-673B-42DF-96B9-30CBE2E019E0}" presName="background" presStyleLbl="node0" presStyleIdx="0" presStyleCnt="1"/>
      <dgm:spPr/>
    </dgm:pt>
    <dgm:pt modelId="{87B00FDB-4B6B-49B5-9DA6-6E45307647F6}" type="pres">
      <dgm:prSet presAssocID="{2AD41D3D-673B-42DF-96B9-30CBE2E019E0}" presName="text" presStyleLbl="fgAcc0" presStyleIdx="0" presStyleCnt="1" custScaleX="222301">
        <dgm:presLayoutVars>
          <dgm:chPref val="3"/>
        </dgm:presLayoutVars>
      </dgm:prSet>
      <dgm:spPr/>
    </dgm:pt>
    <dgm:pt modelId="{BAD661DE-8955-4C42-806F-FFEF6CF7748B}" type="pres">
      <dgm:prSet presAssocID="{2AD41D3D-673B-42DF-96B9-30CBE2E019E0}" presName="hierChild2" presStyleCnt="0"/>
      <dgm:spPr/>
    </dgm:pt>
    <dgm:pt modelId="{10B3934D-68B5-49D1-A568-61A4AA005220}" type="pres">
      <dgm:prSet presAssocID="{F581C04B-5C1B-45A3-A26C-87D253B19C05}" presName="Name10" presStyleLbl="parChTrans1D2" presStyleIdx="0" presStyleCnt="4"/>
      <dgm:spPr/>
    </dgm:pt>
    <dgm:pt modelId="{92D7A8FD-1E5E-4707-AF64-C39072C1D2FB}" type="pres">
      <dgm:prSet presAssocID="{3FF56DD2-84C2-4CB2-931C-B2C60EEF0DBE}" presName="hierRoot2" presStyleCnt="0"/>
      <dgm:spPr/>
    </dgm:pt>
    <dgm:pt modelId="{7901847B-BEE4-4D2C-AA75-CA825DF4F2E3}" type="pres">
      <dgm:prSet presAssocID="{3FF56DD2-84C2-4CB2-931C-B2C60EEF0DBE}" presName="composite2" presStyleCnt="0"/>
      <dgm:spPr/>
    </dgm:pt>
    <dgm:pt modelId="{5D9BA903-D670-49B0-BE88-4D4A5680A82E}" type="pres">
      <dgm:prSet presAssocID="{3FF56DD2-84C2-4CB2-931C-B2C60EEF0DBE}" presName="background2" presStyleLbl="node2" presStyleIdx="0" presStyleCnt="4"/>
      <dgm:spPr/>
    </dgm:pt>
    <dgm:pt modelId="{FA5C68DF-200B-4159-8AB7-AD3EF214808C}" type="pres">
      <dgm:prSet presAssocID="{3FF56DD2-84C2-4CB2-931C-B2C60EEF0DBE}" presName="text2" presStyleLbl="fgAcc2" presStyleIdx="0" presStyleCnt="4" custScaleX="112071">
        <dgm:presLayoutVars>
          <dgm:chPref val="3"/>
        </dgm:presLayoutVars>
      </dgm:prSet>
      <dgm:spPr/>
    </dgm:pt>
    <dgm:pt modelId="{505AB94F-DF86-454A-8718-C165F28E4F3E}" type="pres">
      <dgm:prSet presAssocID="{3FF56DD2-84C2-4CB2-931C-B2C60EEF0DBE}" presName="hierChild3" presStyleCnt="0"/>
      <dgm:spPr/>
    </dgm:pt>
    <dgm:pt modelId="{7B5F7767-324C-4DFB-B6C5-DB87A02E3BD8}" type="pres">
      <dgm:prSet presAssocID="{D0A7691E-FBBD-4591-9546-6A6229AEA326}" presName="Name17" presStyleLbl="parChTrans1D3" presStyleIdx="0" presStyleCnt="4"/>
      <dgm:spPr/>
    </dgm:pt>
    <dgm:pt modelId="{E709E6B6-FCB5-442E-A82D-BD7145932989}" type="pres">
      <dgm:prSet presAssocID="{468F1B66-D46C-4419-904D-BC537AAA49AE}" presName="hierRoot3" presStyleCnt="0"/>
      <dgm:spPr/>
    </dgm:pt>
    <dgm:pt modelId="{12D90FD2-3D8C-40A3-9FD6-F601947D33D9}" type="pres">
      <dgm:prSet presAssocID="{468F1B66-D46C-4419-904D-BC537AAA49AE}" presName="composite3" presStyleCnt="0"/>
      <dgm:spPr/>
    </dgm:pt>
    <dgm:pt modelId="{49443A5B-12FC-448B-AE95-C62D1C44421E}" type="pres">
      <dgm:prSet presAssocID="{468F1B66-D46C-4419-904D-BC537AAA49AE}" presName="background3" presStyleLbl="node3" presStyleIdx="0" presStyleCnt="4"/>
      <dgm:spPr>
        <a:solidFill>
          <a:schemeClr val="accent1">
            <a:lumMod val="40000"/>
            <a:lumOff val="60000"/>
          </a:schemeClr>
        </a:solidFill>
      </dgm:spPr>
    </dgm:pt>
    <dgm:pt modelId="{BCCC594D-ECC9-453E-8E7F-CBE6403BDF07}" type="pres">
      <dgm:prSet presAssocID="{468F1B66-D46C-4419-904D-BC537AAA49AE}" presName="text3" presStyleLbl="fgAcc3" presStyleIdx="0" presStyleCnt="4" custScaleX="127768" custScaleY="156761">
        <dgm:presLayoutVars>
          <dgm:chPref val="3"/>
        </dgm:presLayoutVars>
      </dgm:prSet>
      <dgm:spPr/>
    </dgm:pt>
    <dgm:pt modelId="{D3EC1928-8AB9-4B14-98E7-B9265C84807F}" type="pres">
      <dgm:prSet presAssocID="{468F1B66-D46C-4419-904D-BC537AAA49AE}" presName="hierChild4" presStyleCnt="0"/>
      <dgm:spPr/>
    </dgm:pt>
    <dgm:pt modelId="{E4519EF8-92B3-4C5E-8B8D-58B41845E257}" type="pres">
      <dgm:prSet presAssocID="{041F0364-83AF-4FE3-B53F-6B6ADDE8F99F}" presName="Name10" presStyleLbl="parChTrans1D2" presStyleIdx="1" presStyleCnt="4"/>
      <dgm:spPr/>
    </dgm:pt>
    <dgm:pt modelId="{F16FA8C4-F379-4A37-9C30-ABF29EAC6A4A}" type="pres">
      <dgm:prSet presAssocID="{217D7675-5899-4907-931A-6C04BDD04313}" presName="hierRoot2" presStyleCnt="0"/>
      <dgm:spPr/>
    </dgm:pt>
    <dgm:pt modelId="{63B4FB55-8089-4FA6-B0DA-4DF4DFE79B5E}" type="pres">
      <dgm:prSet presAssocID="{217D7675-5899-4907-931A-6C04BDD04313}" presName="composite2" presStyleCnt="0"/>
      <dgm:spPr/>
    </dgm:pt>
    <dgm:pt modelId="{5FBF09C5-04D3-4F23-A36F-35E4DF4B0902}" type="pres">
      <dgm:prSet presAssocID="{217D7675-5899-4907-931A-6C04BDD04313}" presName="background2" presStyleLbl="node2" presStyleIdx="1" presStyleCnt="4"/>
      <dgm:spPr/>
    </dgm:pt>
    <dgm:pt modelId="{775971E7-F7D2-4954-8F25-45477736A90E}" type="pres">
      <dgm:prSet presAssocID="{217D7675-5899-4907-931A-6C04BDD04313}" presName="text2" presStyleLbl="fgAcc2" presStyleIdx="1" presStyleCnt="4" custScaleX="113855">
        <dgm:presLayoutVars>
          <dgm:chPref val="3"/>
        </dgm:presLayoutVars>
      </dgm:prSet>
      <dgm:spPr/>
    </dgm:pt>
    <dgm:pt modelId="{91301393-2FD9-4914-8C01-6F67848C1DD4}" type="pres">
      <dgm:prSet presAssocID="{217D7675-5899-4907-931A-6C04BDD04313}" presName="hierChild3" presStyleCnt="0"/>
      <dgm:spPr/>
    </dgm:pt>
    <dgm:pt modelId="{27C09B5E-F502-4BDA-BCBD-8D11F4583B5C}" type="pres">
      <dgm:prSet presAssocID="{98956B45-34E4-4CD6-8B57-9F7AEF4B307C}" presName="Name17" presStyleLbl="parChTrans1D3" presStyleIdx="1" presStyleCnt="4"/>
      <dgm:spPr/>
    </dgm:pt>
    <dgm:pt modelId="{3DDD3B63-4045-4978-B3C0-F45B00F3EE43}" type="pres">
      <dgm:prSet presAssocID="{9155A3FE-271A-4777-9FE2-D61E4D616008}" presName="hierRoot3" presStyleCnt="0"/>
      <dgm:spPr/>
    </dgm:pt>
    <dgm:pt modelId="{CB3218D3-102F-48CD-96DE-E4CE995EAD05}" type="pres">
      <dgm:prSet presAssocID="{9155A3FE-271A-4777-9FE2-D61E4D616008}" presName="composite3" presStyleCnt="0"/>
      <dgm:spPr/>
    </dgm:pt>
    <dgm:pt modelId="{00398CD2-FC1A-479C-B664-A064AE874A44}" type="pres">
      <dgm:prSet presAssocID="{9155A3FE-271A-4777-9FE2-D61E4D616008}" presName="background3" presStyleLbl="node3" presStyleIdx="1" presStyleCnt="4"/>
      <dgm:spPr>
        <a:solidFill>
          <a:schemeClr val="accent1">
            <a:lumMod val="40000"/>
            <a:lumOff val="60000"/>
          </a:schemeClr>
        </a:solidFill>
      </dgm:spPr>
    </dgm:pt>
    <dgm:pt modelId="{B62FF79D-2367-4278-BD82-8A93F01A3BCC}" type="pres">
      <dgm:prSet presAssocID="{9155A3FE-271A-4777-9FE2-D61E4D616008}" presName="text3" presStyleLbl="fgAcc3" presStyleIdx="1" presStyleCnt="4" custScaleX="125078" custScaleY="173459">
        <dgm:presLayoutVars>
          <dgm:chPref val="3"/>
        </dgm:presLayoutVars>
      </dgm:prSet>
      <dgm:spPr/>
    </dgm:pt>
    <dgm:pt modelId="{B0437DE9-5B4B-46CC-9AC0-70E1E8D0193C}" type="pres">
      <dgm:prSet presAssocID="{9155A3FE-271A-4777-9FE2-D61E4D616008}" presName="hierChild4" presStyleCnt="0"/>
      <dgm:spPr/>
    </dgm:pt>
    <dgm:pt modelId="{50F29CA0-4029-4261-8FA0-17246CDF7A00}" type="pres">
      <dgm:prSet presAssocID="{371C9DAA-3E0F-4631-BBFA-C2FCA23F7716}" presName="Name10" presStyleLbl="parChTrans1D2" presStyleIdx="2" presStyleCnt="4"/>
      <dgm:spPr/>
    </dgm:pt>
    <dgm:pt modelId="{C5FC673D-4FF6-4902-B22A-ABB89C51299E}" type="pres">
      <dgm:prSet presAssocID="{0D7212D2-0B99-4CD5-83F9-EB05E72D06B7}" presName="hierRoot2" presStyleCnt="0"/>
      <dgm:spPr/>
    </dgm:pt>
    <dgm:pt modelId="{89F1E43D-E843-4991-9E81-1E617DDA0FD8}" type="pres">
      <dgm:prSet presAssocID="{0D7212D2-0B99-4CD5-83F9-EB05E72D06B7}" presName="composite2" presStyleCnt="0"/>
      <dgm:spPr/>
    </dgm:pt>
    <dgm:pt modelId="{2AFCF98F-F5BA-473C-A959-4F1267BBE167}" type="pres">
      <dgm:prSet presAssocID="{0D7212D2-0B99-4CD5-83F9-EB05E72D06B7}" presName="background2" presStyleLbl="node2" presStyleIdx="2" presStyleCnt="4"/>
      <dgm:spPr/>
    </dgm:pt>
    <dgm:pt modelId="{A9E3DE95-4CDF-4386-9051-6B3BA0DD6562}" type="pres">
      <dgm:prSet presAssocID="{0D7212D2-0B99-4CD5-83F9-EB05E72D06B7}" presName="text2" presStyleLbl="fgAcc2" presStyleIdx="2" presStyleCnt="4" custScaleX="136291">
        <dgm:presLayoutVars>
          <dgm:chPref val="3"/>
        </dgm:presLayoutVars>
      </dgm:prSet>
      <dgm:spPr/>
    </dgm:pt>
    <dgm:pt modelId="{FC883ADE-0349-48BD-A2FF-16A466D00461}" type="pres">
      <dgm:prSet presAssocID="{0D7212D2-0B99-4CD5-83F9-EB05E72D06B7}" presName="hierChild3" presStyleCnt="0"/>
      <dgm:spPr/>
    </dgm:pt>
    <dgm:pt modelId="{5DFA2593-DA35-42B0-8E9E-7B182939B1A8}" type="pres">
      <dgm:prSet presAssocID="{19073249-235D-4925-8031-C174A71A2F35}" presName="Name17" presStyleLbl="parChTrans1D3" presStyleIdx="2" presStyleCnt="4"/>
      <dgm:spPr/>
    </dgm:pt>
    <dgm:pt modelId="{EABA61D3-9067-4BB3-A37D-01F35680C6EC}" type="pres">
      <dgm:prSet presAssocID="{41192E32-929C-44F7-BA45-10ABCDA224FE}" presName="hierRoot3" presStyleCnt="0"/>
      <dgm:spPr/>
    </dgm:pt>
    <dgm:pt modelId="{F4F70E8D-78FE-43AD-8C91-975CE0990F26}" type="pres">
      <dgm:prSet presAssocID="{41192E32-929C-44F7-BA45-10ABCDA224FE}" presName="composite3" presStyleCnt="0"/>
      <dgm:spPr/>
    </dgm:pt>
    <dgm:pt modelId="{BDC950E3-47E2-4091-B06C-2B4577176213}" type="pres">
      <dgm:prSet presAssocID="{41192E32-929C-44F7-BA45-10ABCDA224FE}" presName="background3" presStyleLbl="node3" presStyleIdx="2" presStyleCnt="4"/>
      <dgm:spPr>
        <a:solidFill>
          <a:schemeClr val="accent1">
            <a:lumMod val="40000"/>
            <a:lumOff val="60000"/>
          </a:schemeClr>
        </a:solidFill>
      </dgm:spPr>
    </dgm:pt>
    <dgm:pt modelId="{8040893C-C1C2-43DE-BD85-D86F4E29EAEC}" type="pres">
      <dgm:prSet presAssocID="{41192E32-929C-44F7-BA45-10ABCDA224FE}" presName="text3" presStyleLbl="fgAcc3" presStyleIdx="2" presStyleCnt="4" custScaleX="127205" custScaleY="180283">
        <dgm:presLayoutVars>
          <dgm:chPref val="3"/>
        </dgm:presLayoutVars>
      </dgm:prSet>
      <dgm:spPr/>
    </dgm:pt>
    <dgm:pt modelId="{F394FD0C-5F42-4B60-82D1-4DF44950A5A8}" type="pres">
      <dgm:prSet presAssocID="{41192E32-929C-44F7-BA45-10ABCDA224FE}" presName="hierChild4" presStyleCnt="0"/>
      <dgm:spPr/>
    </dgm:pt>
    <dgm:pt modelId="{6B90B3BC-389A-4E9B-A877-2F5941BB659F}" type="pres">
      <dgm:prSet presAssocID="{7AD026FF-DC0D-4D1E-AFEC-781B2235D1B2}" presName="Name10" presStyleLbl="parChTrans1D2" presStyleIdx="3" presStyleCnt="4"/>
      <dgm:spPr/>
    </dgm:pt>
    <dgm:pt modelId="{F35DF394-12BB-4CD5-B94D-4741CF5AFDA1}" type="pres">
      <dgm:prSet presAssocID="{8E49B095-FA29-4747-91BE-EF04AA59AE52}" presName="hierRoot2" presStyleCnt="0"/>
      <dgm:spPr/>
    </dgm:pt>
    <dgm:pt modelId="{72A76551-60CC-4313-A37E-F214B442EC9E}" type="pres">
      <dgm:prSet presAssocID="{8E49B095-FA29-4747-91BE-EF04AA59AE52}" presName="composite2" presStyleCnt="0"/>
      <dgm:spPr/>
    </dgm:pt>
    <dgm:pt modelId="{C825484A-E911-4823-8C34-30477CE3D32A}" type="pres">
      <dgm:prSet presAssocID="{8E49B095-FA29-4747-91BE-EF04AA59AE52}" presName="background2" presStyleLbl="node2" presStyleIdx="3" presStyleCnt="4"/>
      <dgm:spPr/>
    </dgm:pt>
    <dgm:pt modelId="{7C2C74D7-872B-4C43-9D4A-205647DA9D41}" type="pres">
      <dgm:prSet presAssocID="{8E49B095-FA29-4747-91BE-EF04AA59AE52}" presName="text2" presStyleLbl="fgAcc2" presStyleIdx="3" presStyleCnt="4" custScaleX="117808">
        <dgm:presLayoutVars>
          <dgm:chPref val="3"/>
        </dgm:presLayoutVars>
      </dgm:prSet>
      <dgm:spPr/>
    </dgm:pt>
    <dgm:pt modelId="{48D105B2-3179-40BA-95A8-4EE2862FF69F}" type="pres">
      <dgm:prSet presAssocID="{8E49B095-FA29-4747-91BE-EF04AA59AE52}" presName="hierChild3" presStyleCnt="0"/>
      <dgm:spPr/>
    </dgm:pt>
    <dgm:pt modelId="{906F4E48-7F9E-406D-A60E-49058EB488DC}" type="pres">
      <dgm:prSet presAssocID="{53D7006C-AFC9-431B-BFAB-D7056B78E710}" presName="Name17" presStyleLbl="parChTrans1D3" presStyleIdx="3" presStyleCnt="4"/>
      <dgm:spPr/>
    </dgm:pt>
    <dgm:pt modelId="{53C47BFE-31BD-4304-A2BE-480B980A0D4D}" type="pres">
      <dgm:prSet presAssocID="{97135820-2D9D-4C91-A850-0E6DB7E7F044}" presName="hierRoot3" presStyleCnt="0"/>
      <dgm:spPr/>
    </dgm:pt>
    <dgm:pt modelId="{95B86333-4AA9-4A49-BA91-26A0F3EDE2B8}" type="pres">
      <dgm:prSet presAssocID="{97135820-2D9D-4C91-A850-0E6DB7E7F044}" presName="composite3" presStyleCnt="0"/>
      <dgm:spPr/>
    </dgm:pt>
    <dgm:pt modelId="{176B04CD-F28A-4D80-8EFA-12A860C0D425}" type="pres">
      <dgm:prSet presAssocID="{97135820-2D9D-4C91-A850-0E6DB7E7F044}" presName="background3" presStyleLbl="node3" presStyleIdx="3" presStyleCnt="4"/>
      <dgm:spPr>
        <a:solidFill>
          <a:schemeClr val="accent1">
            <a:lumMod val="40000"/>
            <a:lumOff val="60000"/>
          </a:schemeClr>
        </a:solidFill>
      </dgm:spPr>
    </dgm:pt>
    <dgm:pt modelId="{018D55C2-1C6A-4BCE-8C8A-7706327A04DF}" type="pres">
      <dgm:prSet presAssocID="{97135820-2D9D-4C91-A850-0E6DB7E7F044}" presName="text3" presStyleLbl="fgAcc3" presStyleIdx="3" presStyleCnt="4" custScaleX="119722" custScaleY="174613">
        <dgm:presLayoutVars>
          <dgm:chPref val="3"/>
        </dgm:presLayoutVars>
      </dgm:prSet>
      <dgm:spPr/>
    </dgm:pt>
    <dgm:pt modelId="{7EE66E46-72F4-4B9E-A8BC-639680B3242C}" type="pres">
      <dgm:prSet presAssocID="{97135820-2D9D-4C91-A850-0E6DB7E7F044}" presName="hierChild4" presStyleCnt="0"/>
      <dgm:spPr/>
    </dgm:pt>
  </dgm:ptLst>
  <dgm:cxnLst>
    <dgm:cxn modelId="{C1505A08-E948-4B89-BA5F-E66C6EAFA829}" type="presOf" srcId="{F581C04B-5C1B-45A3-A26C-87D253B19C05}" destId="{10B3934D-68B5-49D1-A568-61A4AA005220}" srcOrd="0" destOrd="0" presId="urn:microsoft.com/office/officeart/2005/8/layout/hierarchy1"/>
    <dgm:cxn modelId="{E48C8213-1F77-4342-9EEC-ACE64F03C358}" type="presOf" srcId="{53D7006C-AFC9-431B-BFAB-D7056B78E710}" destId="{906F4E48-7F9E-406D-A60E-49058EB488DC}" srcOrd="0" destOrd="0" presId="urn:microsoft.com/office/officeart/2005/8/layout/hierarchy1"/>
    <dgm:cxn modelId="{230B3F16-FD43-4386-904C-F80675C931DF}" srcId="{2AD41D3D-673B-42DF-96B9-30CBE2E019E0}" destId="{217D7675-5899-4907-931A-6C04BDD04313}" srcOrd="1" destOrd="0" parTransId="{041F0364-83AF-4FE3-B53F-6B6ADDE8F99F}" sibTransId="{E99411AE-9652-4C06-884E-75EA55856A7A}"/>
    <dgm:cxn modelId="{DEC6F21B-5481-4596-A4D2-732D7B291A3C}" type="presOf" srcId="{217D7675-5899-4907-931A-6C04BDD04313}" destId="{775971E7-F7D2-4954-8F25-45477736A90E}" srcOrd="0" destOrd="0" presId="urn:microsoft.com/office/officeart/2005/8/layout/hierarchy1"/>
    <dgm:cxn modelId="{5FEE0F2C-D704-47F6-BDF5-A5C3AF22DC76}" srcId="{2AD41D3D-673B-42DF-96B9-30CBE2E019E0}" destId="{8E49B095-FA29-4747-91BE-EF04AA59AE52}" srcOrd="3" destOrd="0" parTransId="{7AD026FF-DC0D-4D1E-AFEC-781B2235D1B2}" sibTransId="{8D72EAD1-0122-462B-98D6-2B6CBD44D98C}"/>
    <dgm:cxn modelId="{8AB5BE39-79F0-4143-B91C-0EACE507456C}" type="presOf" srcId="{19073249-235D-4925-8031-C174A71A2F35}" destId="{5DFA2593-DA35-42B0-8E9E-7B182939B1A8}" srcOrd="0" destOrd="0" presId="urn:microsoft.com/office/officeart/2005/8/layout/hierarchy1"/>
    <dgm:cxn modelId="{BE054E5E-5BBD-435E-B792-0D2F831D0396}" type="presOf" srcId="{041F0364-83AF-4FE3-B53F-6B6ADDE8F99F}" destId="{E4519EF8-92B3-4C5E-8B8D-58B41845E257}" srcOrd="0" destOrd="0" presId="urn:microsoft.com/office/officeart/2005/8/layout/hierarchy1"/>
    <dgm:cxn modelId="{B3A78B41-365B-406E-B4B2-6270E324F1D0}" type="presOf" srcId="{3FF56DD2-84C2-4CB2-931C-B2C60EEF0DBE}" destId="{FA5C68DF-200B-4159-8AB7-AD3EF214808C}" srcOrd="0" destOrd="0" presId="urn:microsoft.com/office/officeart/2005/8/layout/hierarchy1"/>
    <dgm:cxn modelId="{74D6F962-8B88-472F-B5A9-71C6C49738C9}" srcId="{3FF56DD2-84C2-4CB2-931C-B2C60EEF0DBE}" destId="{468F1B66-D46C-4419-904D-BC537AAA49AE}" srcOrd="0" destOrd="0" parTransId="{D0A7691E-FBBD-4591-9546-6A6229AEA326}" sibTransId="{080E8C74-44D8-4CE6-B4AD-2202384C0923}"/>
    <dgm:cxn modelId="{56CF0D47-570B-4621-A087-136DE3BBB1EE}" srcId="{8E49B095-FA29-4747-91BE-EF04AA59AE52}" destId="{97135820-2D9D-4C91-A850-0E6DB7E7F044}" srcOrd="0" destOrd="0" parTransId="{53D7006C-AFC9-431B-BFAB-D7056B78E710}" sibTransId="{FBB229A9-2462-4A1B-81EB-F3A78EEEEA8C}"/>
    <dgm:cxn modelId="{C4AA8447-CF69-47CE-B430-D6E5F7080FA3}" srcId="{2AD41D3D-673B-42DF-96B9-30CBE2E019E0}" destId="{3FF56DD2-84C2-4CB2-931C-B2C60EEF0DBE}" srcOrd="0" destOrd="0" parTransId="{F581C04B-5C1B-45A3-A26C-87D253B19C05}" sibTransId="{A259D142-286E-48CC-B599-8E1DE49CFED8}"/>
    <dgm:cxn modelId="{12EA2970-C4B4-4481-9364-DA7397B93738}" type="presOf" srcId="{41192E32-929C-44F7-BA45-10ABCDA224FE}" destId="{8040893C-C1C2-43DE-BD85-D86F4E29EAEC}" srcOrd="0" destOrd="0" presId="urn:microsoft.com/office/officeart/2005/8/layout/hierarchy1"/>
    <dgm:cxn modelId="{86B31F72-6EEB-4BA7-ADBD-8E432E7F1B04}" type="presOf" srcId="{98956B45-34E4-4CD6-8B57-9F7AEF4B307C}" destId="{27C09B5E-F502-4BDA-BCBD-8D11F4583B5C}" srcOrd="0" destOrd="0" presId="urn:microsoft.com/office/officeart/2005/8/layout/hierarchy1"/>
    <dgm:cxn modelId="{6370EC73-D75D-4ECE-9291-A07DF71DC510}" type="presOf" srcId="{0D7212D2-0B99-4CD5-83F9-EB05E72D06B7}" destId="{A9E3DE95-4CDF-4386-9051-6B3BA0DD6562}" srcOrd="0" destOrd="0" presId="urn:microsoft.com/office/officeart/2005/8/layout/hierarchy1"/>
    <dgm:cxn modelId="{0108A179-7C6E-4E8C-A531-01806E5DD69A}" type="presOf" srcId="{D0A7691E-FBBD-4591-9546-6A6229AEA326}" destId="{7B5F7767-324C-4DFB-B6C5-DB87A02E3BD8}" srcOrd="0" destOrd="0" presId="urn:microsoft.com/office/officeart/2005/8/layout/hierarchy1"/>
    <dgm:cxn modelId="{A89C1B88-F13B-4BDB-83B3-28A6365328F6}" type="presOf" srcId="{9155A3FE-271A-4777-9FE2-D61E4D616008}" destId="{B62FF79D-2367-4278-BD82-8A93F01A3BCC}" srcOrd="0" destOrd="0" presId="urn:microsoft.com/office/officeart/2005/8/layout/hierarchy1"/>
    <dgm:cxn modelId="{7BB36D8C-5C77-4006-B700-2C64B3873F1F}" type="presOf" srcId="{8E49B095-FA29-4747-91BE-EF04AA59AE52}" destId="{7C2C74D7-872B-4C43-9D4A-205647DA9D41}" srcOrd="0" destOrd="0" presId="urn:microsoft.com/office/officeart/2005/8/layout/hierarchy1"/>
    <dgm:cxn modelId="{D3CEAE98-21B8-4152-BAE2-FEAD867F2B64}" type="presOf" srcId="{07ECA853-2837-498C-A9F6-CDBEA9AFC1D5}" destId="{D3320B28-0308-4A7B-A8DC-57492CA4D6C5}" srcOrd="0" destOrd="0" presId="urn:microsoft.com/office/officeart/2005/8/layout/hierarchy1"/>
    <dgm:cxn modelId="{E1752D9C-B0B9-46C8-BB4D-DA783E1B2214}" type="presOf" srcId="{7AD026FF-DC0D-4D1E-AFEC-781B2235D1B2}" destId="{6B90B3BC-389A-4E9B-A877-2F5941BB659F}" srcOrd="0" destOrd="0" presId="urn:microsoft.com/office/officeart/2005/8/layout/hierarchy1"/>
    <dgm:cxn modelId="{5FBEC29F-4902-4B40-8A0F-18F4B2483F73}" srcId="{2AD41D3D-673B-42DF-96B9-30CBE2E019E0}" destId="{0D7212D2-0B99-4CD5-83F9-EB05E72D06B7}" srcOrd="2" destOrd="0" parTransId="{371C9DAA-3E0F-4631-BBFA-C2FCA23F7716}" sibTransId="{FBA122DB-3FD3-4B83-B6B2-E739977E4991}"/>
    <dgm:cxn modelId="{B496C9B7-052C-4B9A-AAB6-B99F46FE68D3}" type="presOf" srcId="{371C9DAA-3E0F-4631-BBFA-C2FCA23F7716}" destId="{50F29CA0-4029-4261-8FA0-17246CDF7A00}" srcOrd="0" destOrd="0" presId="urn:microsoft.com/office/officeart/2005/8/layout/hierarchy1"/>
    <dgm:cxn modelId="{3B9E64C7-737C-4C39-B27C-C5CEFE0AE115}" type="presOf" srcId="{2AD41D3D-673B-42DF-96B9-30CBE2E019E0}" destId="{87B00FDB-4B6B-49B5-9DA6-6E45307647F6}" srcOrd="0" destOrd="0" presId="urn:microsoft.com/office/officeart/2005/8/layout/hierarchy1"/>
    <dgm:cxn modelId="{B78E5CCB-3880-4077-AEF8-03E14F2156B6}" type="presOf" srcId="{468F1B66-D46C-4419-904D-BC537AAA49AE}" destId="{BCCC594D-ECC9-453E-8E7F-CBE6403BDF07}" srcOrd="0" destOrd="0" presId="urn:microsoft.com/office/officeart/2005/8/layout/hierarchy1"/>
    <dgm:cxn modelId="{7AB8CCD3-E10E-4761-93CB-AB36625E9616}" srcId="{217D7675-5899-4907-931A-6C04BDD04313}" destId="{9155A3FE-271A-4777-9FE2-D61E4D616008}" srcOrd="0" destOrd="0" parTransId="{98956B45-34E4-4CD6-8B57-9F7AEF4B307C}" sibTransId="{58AC6DD1-BA26-401B-BC30-2F12F3B46870}"/>
    <dgm:cxn modelId="{A9BA50D8-FBEA-4793-A0BB-10D6AE56228D}" type="presOf" srcId="{97135820-2D9D-4C91-A850-0E6DB7E7F044}" destId="{018D55C2-1C6A-4BCE-8C8A-7706327A04DF}" srcOrd="0" destOrd="0" presId="urn:microsoft.com/office/officeart/2005/8/layout/hierarchy1"/>
    <dgm:cxn modelId="{5C7C48F5-FC29-42C0-87BD-CA567F264CEA}" srcId="{07ECA853-2837-498C-A9F6-CDBEA9AFC1D5}" destId="{2AD41D3D-673B-42DF-96B9-30CBE2E019E0}" srcOrd="0" destOrd="0" parTransId="{C89EA25F-9389-4B0F-855D-BF93B4C810C5}" sibTransId="{C746E36E-69A6-47DF-B4BD-C56DFC67B9F9}"/>
    <dgm:cxn modelId="{1BCFDFFF-9C60-4996-86BE-74596AB01168}" srcId="{0D7212D2-0B99-4CD5-83F9-EB05E72D06B7}" destId="{41192E32-929C-44F7-BA45-10ABCDA224FE}" srcOrd="0" destOrd="0" parTransId="{19073249-235D-4925-8031-C174A71A2F35}" sibTransId="{39070F1A-3E8B-45DA-8B2E-3D9BA0244CEA}"/>
    <dgm:cxn modelId="{E55002A5-C658-48C7-B5A3-A3D59E2BB0AD}" type="presParOf" srcId="{D3320B28-0308-4A7B-A8DC-57492CA4D6C5}" destId="{25023FF9-6B82-4438-B6A9-536A25930D7D}" srcOrd="0" destOrd="0" presId="urn:microsoft.com/office/officeart/2005/8/layout/hierarchy1"/>
    <dgm:cxn modelId="{0B331E51-F6F9-470F-9F22-17D9010AED01}" type="presParOf" srcId="{25023FF9-6B82-4438-B6A9-536A25930D7D}" destId="{73533FF5-7567-4B9A-B4C2-A9E064A4E3AE}" srcOrd="0" destOrd="0" presId="urn:microsoft.com/office/officeart/2005/8/layout/hierarchy1"/>
    <dgm:cxn modelId="{043777F1-9D65-430D-B9E9-46A6AE33C57B}" type="presParOf" srcId="{73533FF5-7567-4B9A-B4C2-A9E064A4E3AE}" destId="{01C30D71-3694-4A7B-8B52-780D1E49066B}" srcOrd="0" destOrd="0" presId="urn:microsoft.com/office/officeart/2005/8/layout/hierarchy1"/>
    <dgm:cxn modelId="{8504B4C1-47E5-47F4-BEE6-2C534624E333}" type="presParOf" srcId="{73533FF5-7567-4B9A-B4C2-A9E064A4E3AE}" destId="{87B00FDB-4B6B-49B5-9DA6-6E45307647F6}" srcOrd="1" destOrd="0" presId="urn:microsoft.com/office/officeart/2005/8/layout/hierarchy1"/>
    <dgm:cxn modelId="{4163C55D-E3A7-4CE2-B5A4-D777F5B9E2F0}" type="presParOf" srcId="{25023FF9-6B82-4438-B6A9-536A25930D7D}" destId="{BAD661DE-8955-4C42-806F-FFEF6CF7748B}" srcOrd="1" destOrd="0" presId="urn:microsoft.com/office/officeart/2005/8/layout/hierarchy1"/>
    <dgm:cxn modelId="{0D7BA4D9-0369-4CDD-AF16-23FBA9A5A785}" type="presParOf" srcId="{BAD661DE-8955-4C42-806F-FFEF6CF7748B}" destId="{10B3934D-68B5-49D1-A568-61A4AA005220}" srcOrd="0" destOrd="0" presId="urn:microsoft.com/office/officeart/2005/8/layout/hierarchy1"/>
    <dgm:cxn modelId="{F2C1B480-33C6-49DD-B37E-9F98F7AAAAD6}" type="presParOf" srcId="{BAD661DE-8955-4C42-806F-FFEF6CF7748B}" destId="{92D7A8FD-1E5E-4707-AF64-C39072C1D2FB}" srcOrd="1" destOrd="0" presId="urn:microsoft.com/office/officeart/2005/8/layout/hierarchy1"/>
    <dgm:cxn modelId="{275584BE-0961-4A9D-AEFB-58BC1C9F9F10}" type="presParOf" srcId="{92D7A8FD-1E5E-4707-AF64-C39072C1D2FB}" destId="{7901847B-BEE4-4D2C-AA75-CA825DF4F2E3}" srcOrd="0" destOrd="0" presId="urn:microsoft.com/office/officeart/2005/8/layout/hierarchy1"/>
    <dgm:cxn modelId="{4BBBDFBF-7A64-4C1F-9950-6025ACC3EA17}" type="presParOf" srcId="{7901847B-BEE4-4D2C-AA75-CA825DF4F2E3}" destId="{5D9BA903-D670-49B0-BE88-4D4A5680A82E}" srcOrd="0" destOrd="0" presId="urn:microsoft.com/office/officeart/2005/8/layout/hierarchy1"/>
    <dgm:cxn modelId="{4F554977-05FA-45DB-9800-7FD80A7CC0FA}" type="presParOf" srcId="{7901847B-BEE4-4D2C-AA75-CA825DF4F2E3}" destId="{FA5C68DF-200B-4159-8AB7-AD3EF214808C}" srcOrd="1" destOrd="0" presId="urn:microsoft.com/office/officeart/2005/8/layout/hierarchy1"/>
    <dgm:cxn modelId="{7D763486-B63A-4D64-852A-D5D7ED352555}" type="presParOf" srcId="{92D7A8FD-1E5E-4707-AF64-C39072C1D2FB}" destId="{505AB94F-DF86-454A-8718-C165F28E4F3E}" srcOrd="1" destOrd="0" presId="urn:microsoft.com/office/officeart/2005/8/layout/hierarchy1"/>
    <dgm:cxn modelId="{2807FB2F-47B8-4054-80B4-4E00BC3AD561}" type="presParOf" srcId="{505AB94F-DF86-454A-8718-C165F28E4F3E}" destId="{7B5F7767-324C-4DFB-B6C5-DB87A02E3BD8}" srcOrd="0" destOrd="0" presId="urn:microsoft.com/office/officeart/2005/8/layout/hierarchy1"/>
    <dgm:cxn modelId="{3998A98B-C16F-49AB-8BCD-4FC6C1A0BC55}" type="presParOf" srcId="{505AB94F-DF86-454A-8718-C165F28E4F3E}" destId="{E709E6B6-FCB5-442E-A82D-BD7145932989}" srcOrd="1" destOrd="0" presId="urn:microsoft.com/office/officeart/2005/8/layout/hierarchy1"/>
    <dgm:cxn modelId="{D37582C4-928A-435A-86A5-20D6F09043A0}" type="presParOf" srcId="{E709E6B6-FCB5-442E-A82D-BD7145932989}" destId="{12D90FD2-3D8C-40A3-9FD6-F601947D33D9}" srcOrd="0" destOrd="0" presId="urn:microsoft.com/office/officeart/2005/8/layout/hierarchy1"/>
    <dgm:cxn modelId="{736D5579-109E-4625-87D0-E16BEA9F180A}" type="presParOf" srcId="{12D90FD2-3D8C-40A3-9FD6-F601947D33D9}" destId="{49443A5B-12FC-448B-AE95-C62D1C44421E}" srcOrd="0" destOrd="0" presId="urn:microsoft.com/office/officeart/2005/8/layout/hierarchy1"/>
    <dgm:cxn modelId="{C1A021CC-B4CF-4FC9-80BD-C0950E0E56A0}" type="presParOf" srcId="{12D90FD2-3D8C-40A3-9FD6-F601947D33D9}" destId="{BCCC594D-ECC9-453E-8E7F-CBE6403BDF07}" srcOrd="1" destOrd="0" presId="urn:microsoft.com/office/officeart/2005/8/layout/hierarchy1"/>
    <dgm:cxn modelId="{F97CBC94-ADD4-46C6-AC25-26DB2F664E78}" type="presParOf" srcId="{E709E6B6-FCB5-442E-A82D-BD7145932989}" destId="{D3EC1928-8AB9-4B14-98E7-B9265C84807F}" srcOrd="1" destOrd="0" presId="urn:microsoft.com/office/officeart/2005/8/layout/hierarchy1"/>
    <dgm:cxn modelId="{23F9E4AB-43BB-44BB-BA51-437C971E5385}" type="presParOf" srcId="{BAD661DE-8955-4C42-806F-FFEF6CF7748B}" destId="{E4519EF8-92B3-4C5E-8B8D-58B41845E257}" srcOrd="2" destOrd="0" presId="urn:microsoft.com/office/officeart/2005/8/layout/hierarchy1"/>
    <dgm:cxn modelId="{D327E8F9-AC70-41B9-8C42-1887E5C598B5}" type="presParOf" srcId="{BAD661DE-8955-4C42-806F-FFEF6CF7748B}" destId="{F16FA8C4-F379-4A37-9C30-ABF29EAC6A4A}" srcOrd="3" destOrd="0" presId="urn:microsoft.com/office/officeart/2005/8/layout/hierarchy1"/>
    <dgm:cxn modelId="{4F5FF296-5A53-4ED8-9CD2-4396F55218D1}" type="presParOf" srcId="{F16FA8C4-F379-4A37-9C30-ABF29EAC6A4A}" destId="{63B4FB55-8089-4FA6-B0DA-4DF4DFE79B5E}" srcOrd="0" destOrd="0" presId="urn:microsoft.com/office/officeart/2005/8/layout/hierarchy1"/>
    <dgm:cxn modelId="{E1FA0117-0AD1-4372-B7CB-32079C6A991F}" type="presParOf" srcId="{63B4FB55-8089-4FA6-B0DA-4DF4DFE79B5E}" destId="{5FBF09C5-04D3-4F23-A36F-35E4DF4B0902}" srcOrd="0" destOrd="0" presId="urn:microsoft.com/office/officeart/2005/8/layout/hierarchy1"/>
    <dgm:cxn modelId="{F8F52E80-901A-4C03-AAD1-66453DDB4F4A}" type="presParOf" srcId="{63B4FB55-8089-4FA6-B0DA-4DF4DFE79B5E}" destId="{775971E7-F7D2-4954-8F25-45477736A90E}" srcOrd="1" destOrd="0" presId="urn:microsoft.com/office/officeart/2005/8/layout/hierarchy1"/>
    <dgm:cxn modelId="{A99789D2-95D8-4273-9B42-79F76138F4E9}" type="presParOf" srcId="{F16FA8C4-F379-4A37-9C30-ABF29EAC6A4A}" destId="{91301393-2FD9-4914-8C01-6F67848C1DD4}" srcOrd="1" destOrd="0" presId="urn:microsoft.com/office/officeart/2005/8/layout/hierarchy1"/>
    <dgm:cxn modelId="{4BEF9E32-E960-4188-BDB6-2E7E45EE8AD8}" type="presParOf" srcId="{91301393-2FD9-4914-8C01-6F67848C1DD4}" destId="{27C09B5E-F502-4BDA-BCBD-8D11F4583B5C}" srcOrd="0" destOrd="0" presId="urn:microsoft.com/office/officeart/2005/8/layout/hierarchy1"/>
    <dgm:cxn modelId="{4B485E95-4330-443E-B184-6DE0079249FC}" type="presParOf" srcId="{91301393-2FD9-4914-8C01-6F67848C1DD4}" destId="{3DDD3B63-4045-4978-B3C0-F45B00F3EE43}" srcOrd="1" destOrd="0" presId="urn:microsoft.com/office/officeart/2005/8/layout/hierarchy1"/>
    <dgm:cxn modelId="{DD075149-4BED-43B1-A04E-8F36CFAEAAAC}" type="presParOf" srcId="{3DDD3B63-4045-4978-B3C0-F45B00F3EE43}" destId="{CB3218D3-102F-48CD-96DE-E4CE995EAD05}" srcOrd="0" destOrd="0" presId="urn:microsoft.com/office/officeart/2005/8/layout/hierarchy1"/>
    <dgm:cxn modelId="{1D24F2EF-A1DE-437F-9DBA-CE53054A3D2C}" type="presParOf" srcId="{CB3218D3-102F-48CD-96DE-E4CE995EAD05}" destId="{00398CD2-FC1A-479C-B664-A064AE874A44}" srcOrd="0" destOrd="0" presId="urn:microsoft.com/office/officeart/2005/8/layout/hierarchy1"/>
    <dgm:cxn modelId="{9BC0C3E5-62FD-480B-9226-49956BA638CC}" type="presParOf" srcId="{CB3218D3-102F-48CD-96DE-E4CE995EAD05}" destId="{B62FF79D-2367-4278-BD82-8A93F01A3BCC}" srcOrd="1" destOrd="0" presId="urn:microsoft.com/office/officeart/2005/8/layout/hierarchy1"/>
    <dgm:cxn modelId="{A3A477EE-F3FF-4022-B3CF-6D8D4FB791EC}" type="presParOf" srcId="{3DDD3B63-4045-4978-B3C0-F45B00F3EE43}" destId="{B0437DE9-5B4B-46CC-9AC0-70E1E8D0193C}" srcOrd="1" destOrd="0" presId="urn:microsoft.com/office/officeart/2005/8/layout/hierarchy1"/>
    <dgm:cxn modelId="{5A44E304-507D-4D24-A69B-48E113220A68}" type="presParOf" srcId="{BAD661DE-8955-4C42-806F-FFEF6CF7748B}" destId="{50F29CA0-4029-4261-8FA0-17246CDF7A00}" srcOrd="4" destOrd="0" presId="urn:microsoft.com/office/officeart/2005/8/layout/hierarchy1"/>
    <dgm:cxn modelId="{1D4EC0DC-29CD-46F6-9A6D-C97DC27D0037}" type="presParOf" srcId="{BAD661DE-8955-4C42-806F-FFEF6CF7748B}" destId="{C5FC673D-4FF6-4902-B22A-ABB89C51299E}" srcOrd="5" destOrd="0" presId="urn:microsoft.com/office/officeart/2005/8/layout/hierarchy1"/>
    <dgm:cxn modelId="{7FB0FF54-1FDD-439B-8D07-6617C06813A2}" type="presParOf" srcId="{C5FC673D-4FF6-4902-B22A-ABB89C51299E}" destId="{89F1E43D-E843-4991-9E81-1E617DDA0FD8}" srcOrd="0" destOrd="0" presId="urn:microsoft.com/office/officeart/2005/8/layout/hierarchy1"/>
    <dgm:cxn modelId="{26A078E1-150D-4023-B299-E4EBA7632CA2}" type="presParOf" srcId="{89F1E43D-E843-4991-9E81-1E617DDA0FD8}" destId="{2AFCF98F-F5BA-473C-A959-4F1267BBE167}" srcOrd="0" destOrd="0" presId="urn:microsoft.com/office/officeart/2005/8/layout/hierarchy1"/>
    <dgm:cxn modelId="{7D42C505-D3D3-4D42-888D-8860BAA35928}" type="presParOf" srcId="{89F1E43D-E843-4991-9E81-1E617DDA0FD8}" destId="{A9E3DE95-4CDF-4386-9051-6B3BA0DD6562}" srcOrd="1" destOrd="0" presId="urn:microsoft.com/office/officeart/2005/8/layout/hierarchy1"/>
    <dgm:cxn modelId="{6B5B3683-246D-423C-A6AA-91FA9E316DEE}" type="presParOf" srcId="{C5FC673D-4FF6-4902-B22A-ABB89C51299E}" destId="{FC883ADE-0349-48BD-A2FF-16A466D00461}" srcOrd="1" destOrd="0" presId="urn:microsoft.com/office/officeart/2005/8/layout/hierarchy1"/>
    <dgm:cxn modelId="{D441A23E-F027-436F-8712-C1BD05896BFF}" type="presParOf" srcId="{FC883ADE-0349-48BD-A2FF-16A466D00461}" destId="{5DFA2593-DA35-42B0-8E9E-7B182939B1A8}" srcOrd="0" destOrd="0" presId="urn:microsoft.com/office/officeart/2005/8/layout/hierarchy1"/>
    <dgm:cxn modelId="{641EC824-0A41-4EA3-847F-11B2D3492A6C}" type="presParOf" srcId="{FC883ADE-0349-48BD-A2FF-16A466D00461}" destId="{EABA61D3-9067-4BB3-A37D-01F35680C6EC}" srcOrd="1" destOrd="0" presId="urn:microsoft.com/office/officeart/2005/8/layout/hierarchy1"/>
    <dgm:cxn modelId="{585B5412-F100-4E85-8D82-DCCE8C59BA50}" type="presParOf" srcId="{EABA61D3-9067-4BB3-A37D-01F35680C6EC}" destId="{F4F70E8D-78FE-43AD-8C91-975CE0990F26}" srcOrd="0" destOrd="0" presId="urn:microsoft.com/office/officeart/2005/8/layout/hierarchy1"/>
    <dgm:cxn modelId="{288814F2-9BE2-42D7-B77E-AC83DA72E01B}" type="presParOf" srcId="{F4F70E8D-78FE-43AD-8C91-975CE0990F26}" destId="{BDC950E3-47E2-4091-B06C-2B4577176213}" srcOrd="0" destOrd="0" presId="urn:microsoft.com/office/officeart/2005/8/layout/hierarchy1"/>
    <dgm:cxn modelId="{193E371A-C5E9-4DAA-B997-9B1D7804F97F}" type="presParOf" srcId="{F4F70E8D-78FE-43AD-8C91-975CE0990F26}" destId="{8040893C-C1C2-43DE-BD85-D86F4E29EAEC}" srcOrd="1" destOrd="0" presId="urn:microsoft.com/office/officeart/2005/8/layout/hierarchy1"/>
    <dgm:cxn modelId="{75B45200-6BBE-4062-B9E9-B4BF74E3A76D}" type="presParOf" srcId="{EABA61D3-9067-4BB3-A37D-01F35680C6EC}" destId="{F394FD0C-5F42-4B60-82D1-4DF44950A5A8}" srcOrd="1" destOrd="0" presId="urn:microsoft.com/office/officeart/2005/8/layout/hierarchy1"/>
    <dgm:cxn modelId="{91502266-683D-4FD9-95D3-F224C9111E17}" type="presParOf" srcId="{BAD661DE-8955-4C42-806F-FFEF6CF7748B}" destId="{6B90B3BC-389A-4E9B-A877-2F5941BB659F}" srcOrd="6" destOrd="0" presId="urn:microsoft.com/office/officeart/2005/8/layout/hierarchy1"/>
    <dgm:cxn modelId="{5F7C78E0-1C83-4120-96DC-CA9156AA0FDC}" type="presParOf" srcId="{BAD661DE-8955-4C42-806F-FFEF6CF7748B}" destId="{F35DF394-12BB-4CD5-B94D-4741CF5AFDA1}" srcOrd="7" destOrd="0" presId="urn:microsoft.com/office/officeart/2005/8/layout/hierarchy1"/>
    <dgm:cxn modelId="{7DEDE9F6-C9E6-4E2F-B039-B8B58C3972A1}" type="presParOf" srcId="{F35DF394-12BB-4CD5-B94D-4741CF5AFDA1}" destId="{72A76551-60CC-4313-A37E-F214B442EC9E}" srcOrd="0" destOrd="0" presId="urn:microsoft.com/office/officeart/2005/8/layout/hierarchy1"/>
    <dgm:cxn modelId="{9051777B-03EB-44E2-8FC1-A6A5ECB952EC}" type="presParOf" srcId="{72A76551-60CC-4313-A37E-F214B442EC9E}" destId="{C825484A-E911-4823-8C34-30477CE3D32A}" srcOrd="0" destOrd="0" presId="urn:microsoft.com/office/officeart/2005/8/layout/hierarchy1"/>
    <dgm:cxn modelId="{0FE09F89-8842-48FD-93FE-0F49D2A12141}" type="presParOf" srcId="{72A76551-60CC-4313-A37E-F214B442EC9E}" destId="{7C2C74D7-872B-4C43-9D4A-205647DA9D41}" srcOrd="1" destOrd="0" presId="urn:microsoft.com/office/officeart/2005/8/layout/hierarchy1"/>
    <dgm:cxn modelId="{1546B63B-413C-4B11-9919-3C6A7907F55F}" type="presParOf" srcId="{F35DF394-12BB-4CD5-B94D-4741CF5AFDA1}" destId="{48D105B2-3179-40BA-95A8-4EE2862FF69F}" srcOrd="1" destOrd="0" presId="urn:microsoft.com/office/officeart/2005/8/layout/hierarchy1"/>
    <dgm:cxn modelId="{6AB4779E-7AFD-4AD6-9305-3ACA618D214E}" type="presParOf" srcId="{48D105B2-3179-40BA-95A8-4EE2862FF69F}" destId="{906F4E48-7F9E-406D-A60E-49058EB488DC}" srcOrd="0" destOrd="0" presId="urn:microsoft.com/office/officeart/2005/8/layout/hierarchy1"/>
    <dgm:cxn modelId="{6710C006-5F11-4910-866E-B7E40C94E748}" type="presParOf" srcId="{48D105B2-3179-40BA-95A8-4EE2862FF69F}" destId="{53C47BFE-31BD-4304-A2BE-480B980A0D4D}" srcOrd="1" destOrd="0" presId="urn:microsoft.com/office/officeart/2005/8/layout/hierarchy1"/>
    <dgm:cxn modelId="{AC122F08-4110-4214-846A-F3EE3AEB8C35}" type="presParOf" srcId="{53C47BFE-31BD-4304-A2BE-480B980A0D4D}" destId="{95B86333-4AA9-4A49-BA91-26A0F3EDE2B8}" srcOrd="0" destOrd="0" presId="urn:microsoft.com/office/officeart/2005/8/layout/hierarchy1"/>
    <dgm:cxn modelId="{C28FF0A7-0135-476D-B9C9-D8991C10E1B9}" type="presParOf" srcId="{95B86333-4AA9-4A49-BA91-26A0F3EDE2B8}" destId="{176B04CD-F28A-4D80-8EFA-12A860C0D425}" srcOrd="0" destOrd="0" presId="urn:microsoft.com/office/officeart/2005/8/layout/hierarchy1"/>
    <dgm:cxn modelId="{A4D6E6CE-08AF-4A3A-96F1-301BF9E363C2}" type="presParOf" srcId="{95B86333-4AA9-4A49-BA91-26A0F3EDE2B8}" destId="{018D55C2-1C6A-4BCE-8C8A-7706327A04DF}" srcOrd="1" destOrd="0" presId="urn:microsoft.com/office/officeart/2005/8/layout/hierarchy1"/>
    <dgm:cxn modelId="{B6AAD1A2-1FF3-4548-9237-E1B8D2FAE1D8}" type="presParOf" srcId="{53C47BFE-31BD-4304-A2BE-480B980A0D4D}" destId="{7EE66E46-72F4-4B9E-A8BC-639680B3242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6F4E48-7F9E-406D-A60E-49058EB488DC}">
      <dsp:nvSpPr>
        <dsp:cNvPr id="0" name=""/>
        <dsp:cNvSpPr/>
      </dsp:nvSpPr>
      <dsp:spPr>
        <a:xfrm>
          <a:off x="10154688" y="3069150"/>
          <a:ext cx="91440" cy="5711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15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0B3BC-389A-4E9B-A877-2F5941BB659F}">
      <dsp:nvSpPr>
        <dsp:cNvPr id="0" name=""/>
        <dsp:cNvSpPr/>
      </dsp:nvSpPr>
      <dsp:spPr>
        <a:xfrm>
          <a:off x="5846410" y="1250942"/>
          <a:ext cx="4353998" cy="571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226"/>
              </a:lnTo>
              <a:lnTo>
                <a:pt x="4353998" y="389226"/>
              </a:lnTo>
              <a:lnTo>
                <a:pt x="4353998" y="57115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2593-DA35-42B0-8E9E-7B182939B1A8}">
      <dsp:nvSpPr>
        <dsp:cNvPr id="0" name=""/>
        <dsp:cNvSpPr/>
      </dsp:nvSpPr>
      <dsp:spPr>
        <a:xfrm>
          <a:off x="7223200" y="3069150"/>
          <a:ext cx="91440" cy="5711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15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29CA0-4029-4261-8FA0-17246CDF7A00}">
      <dsp:nvSpPr>
        <dsp:cNvPr id="0" name=""/>
        <dsp:cNvSpPr/>
      </dsp:nvSpPr>
      <dsp:spPr>
        <a:xfrm>
          <a:off x="5846410" y="1250942"/>
          <a:ext cx="1422509" cy="571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226"/>
              </a:lnTo>
              <a:lnTo>
                <a:pt x="1422509" y="389226"/>
              </a:lnTo>
              <a:lnTo>
                <a:pt x="1422509" y="57115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C09B5E-F502-4BDA-BCBD-8D11F4583B5C}">
      <dsp:nvSpPr>
        <dsp:cNvPr id="0" name=""/>
        <dsp:cNvSpPr/>
      </dsp:nvSpPr>
      <dsp:spPr>
        <a:xfrm>
          <a:off x="4309543" y="3069150"/>
          <a:ext cx="91440" cy="5711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15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519EF8-92B3-4C5E-8B8D-58B41845E257}">
      <dsp:nvSpPr>
        <dsp:cNvPr id="0" name=""/>
        <dsp:cNvSpPr/>
      </dsp:nvSpPr>
      <dsp:spPr>
        <a:xfrm>
          <a:off x="4355263" y="1250942"/>
          <a:ext cx="1491146" cy="571156"/>
        </a:xfrm>
        <a:custGeom>
          <a:avLst/>
          <a:gdLst/>
          <a:ahLst/>
          <a:cxnLst/>
          <a:rect l="0" t="0" r="0" b="0"/>
          <a:pathLst>
            <a:path>
              <a:moveTo>
                <a:pt x="1491146" y="0"/>
              </a:moveTo>
              <a:lnTo>
                <a:pt x="1491146" y="389226"/>
              </a:lnTo>
              <a:lnTo>
                <a:pt x="0" y="389226"/>
              </a:lnTo>
              <a:lnTo>
                <a:pt x="0" y="57115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F7767-324C-4DFB-B6C5-DB87A02E3BD8}">
      <dsp:nvSpPr>
        <dsp:cNvPr id="0" name=""/>
        <dsp:cNvSpPr/>
      </dsp:nvSpPr>
      <dsp:spPr>
        <a:xfrm>
          <a:off x="1390358" y="3069150"/>
          <a:ext cx="91440" cy="5711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15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B3934D-68B5-49D1-A568-61A4AA005220}">
      <dsp:nvSpPr>
        <dsp:cNvPr id="0" name=""/>
        <dsp:cNvSpPr/>
      </dsp:nvSpPr>
      <dsp:spPr>
        <a:xfrm>
          <a:off x="1436078" y="1250942"/>
          <a:ext cx="4410331" cy="571156"/>
        </a:xfrm>
        <a:custGeom>
          <a:avLst/>
          <a:gdLst/>
          <a:ahLst/>
          <a:cxnLst/>
          <a:rect l="0" t="0" r="0" b="0"/>
          <a:pathLst>
            <a:path>
              <a:moveTo>
                <a:pt x="4410331" y="0"/>
              </a:moveTo>
              <a:lnTo>
                <a:pt x="4410331" y="389226"/>
              </a:lnTo>
              <a:lnTo>
                <a:pt x="0" y="389226"/>
              </a:lnTo>
              <a:lnTo>
                <a:pt x="0" y="57115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C30D71-3694-4A7B-8B52-780D1E49066B}">
      <dsp:nvSpPr>
        <dsp:cNvPr id="0" name=""/>
        <dsp:cNvSpPr/>
      </dsp:nvSpPr>
      <dsp:spPr>
        <a:xfrm>
          <a:off x="3663569" y="3891"/>
          <a:ext cx="4365681" cy="124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B00FDB-4B6B-49B5-9DA6-6E45307647F6}">
      <dsp:nvSpPr>
        <dsp:cNvPr id="0" name=""/>
        <dsp:cNvSpPr/>
      </dsp:nvSpPr>
      <dsp:spPr>
        <a:xfrm>
          <a:off x="3881776" y="211187"/>
          <a:ext cx="4365681" cy="124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b="1" kern="1200" dirty="0">
              <a:solidFill>
                <a:schemeClr val="accent2"/>
              </a:solidFill>
            </a:rPr>
            <a:t>МЕСТНОЕ СООБЩЕСТВО</a:t>
          </a:r>
        </a:p>
      </dsp:txBody>
      <dsp:txXfrm>
        <a:off x="3918301" y="247712"/>
        <a:ext cx="4292631" cy="1174001"/>
      </dsp:txXfrm>
    </dsp:sp>
    <dsp:sp modelId="{5D9BA903-D670-49B0-BE88-4D4A5680A82E}">
      <dsp:nvSpPr>
        <dsp:cNvPr id="0" name=""/>
        <dsp:cNvSpPr/>
      </dsp:nvSpPr>
      <dsp:spPr>
        <a:xfrm>
          <a:off x="335619" y="1822098"/>
          <a:ext cx="2200918" cy="124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5C68DF-200B-4159-8AB7-AD3EF214808C}">
      <dsp:nvSpPr>
        <dsp:cNvPr id="0" name=""/>
        <dsp:cNvSpPr/>
      </dsp:nvSpPr>
      <dsp:spPr>
        <a:xfrm>
          <a:off x="553826" y="2029395"/>
          <a:ext cx="2200918" cy="124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Население-общность людей</a:t>
          </a:r>
        </a:p>
      </dsp:txBody>
      <dsp:txXfrm>
        <a:off x="590351" y="2065920"/>
        <a:ext cx="2127868" cy="1174001"/>
      </dsp:txXfrm>
    </dsp:sp>
    <dsp:sp modelId="{49443A5B-12FC-448B-AE95-C62D1C44421E}">
      <dsp:nvSpPr>
        <dsp:cNvPr id="0" name=""/>
        <dsp:cNvSpPr/>
      </dsp:nvSpPr>
      <dsp:spPr>
        <a:xfrm>
          <a:off x="181486" y="3640306"/>
          <a:ext cx="2509185" cy="195489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CC594D-ECC9-453E-8E7F-CBE6403BDF07}">
      <dsp:nvSpPr>
        <dsp:cNvPr id="0" name=""/>
        <dsp:cNvSpPr/>
      </dsp:nvSpPr>
      <dsp:spPr>
        <a:xfrm>
          <a:off x="399692" y="3847602"/>
          <a:ext cx="2509185" cy="1954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800" b="1" kern="1200" dirty="0">
              <a:solidFill>
                <a:schemeClr val="accent2"/>
              </a:solidFill>
            </a:rPr>
            <a:t>Демография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800" b="1" kern="1200" dirty="0">
              <a:solidFill>
                <a:schemeClr val="accent2"/>
              </a:solidFill>
            </a:rPr>
            <a:t>История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800" b="1" kern="1200" dirty="0">
              <a:solidFill>
                <a:schemeClr val="accent2"/>
              </a:solidFill>
            </a:rPr>
            <a:t>Культура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ru-RU" sz="1400" kern="1200" dirty="0"/>
        </a:p>
      </dsp:txBody>
      <dsp:txXfrm>
        <a:off x="456949" y="3904859"/>
        <a:ext cx="2394671" cy="1840376"/>
      </dsp:txXfrm>
    </dsp:sp>
    <dsp:sp modelId="{5FBF09C5-04D3-4F23-A36F-35E4DF4B0902}">
      <dsp:nvSpPr>
        <dsp:cNvPr id="0" name=""/>
        <dsp:cNvSpPr/>
      </dsp:nvSpPr>
      <dsp:spPr>
        <a:xfrm>
          <a:off x="3237286" y="1822098"/>
          <a:ext cx="2235953" cy="124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5971E7-F7D2-4954-8F25-45477736A90E}">
      <dsp:nvSpPr>
        <dsp:cNvPr id="0" name=""/>
        <dsp:cNvSpPr/>
      </dsp:nvSpPr>
      <dsp:spPr>
        <a:xfrm>
          <a:off x="3455493" y="2029395"/>
          <a:ext cx="2235953" cy="124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Территория-ограниченное пространство</a:t>
          </a:r>
        </a:p>
      </dsp:txBody>
      <dsp:txXfrm>
        <a:off x="3492018" y="2065920"/>
        <a:ext cx="2162903" cy="1174001"/>
      </dsp:txXfrm>
    </dsp:sp>
    <dsp:sp modelId="{00398CD2-FC1A-479C-B664-A064AE874A44}">
      <dsp:nvSpPr>
        <dsp:cNvPr id="0" name=""/>
        <dsp:cNvSpPr/>
      </dsp:nvSpPr>
      <dsp:spPr>
        <a:xfrm>
          <a:off x="3127084" y="3640306"/>
          <a:ext cx="2456357" cy="216312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2FF79D-2367-4278-BD82-8A93F01A3BCC}">
      <dsp:nvSpPr>
        <dsp:cNvPr id="0" name=""/>
        <dsp:cNvSpPr/>
      </dsp:nvSpPr>
      <dsp:spPr>
        <a:xfrm>
          <a:off x="3345291" y="3847602"/>
          <a:ext cx="2456357" cy="2163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2"/>
              </a:solidFill>
            </a:rPr>
            <a:t>Границы: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accent2"/>
              </a:solidFill>
            </a:rPr>
            <a:t>Географические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accent2"/>
              </a:solidFill>
            </a:rPr>
            <a:t>Исторические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accent2"/>
              </a:solidFill>
            </a:rPr>
            <a:t>Административные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accent2"/>
              </a:solidFill>
            </a:rPr>
            <a:t>Экономические  </a:t>
          </a:r>
        </a:p>
      </dsp:txBody>
      <dsp:txXfrm>
        <a:off x="3408647" y="3910958"/>
        <a:ext cx="2329645" cy="2036410"/>
      </dsp:txXfrm>
    </dsp:sp>
    <dsp:sp modelId="{2AFCF98F-F5BA-473C-A959-4F1267BBE167}">
      <dsp:nvSpPr>
        <dsp:cNvPr id="0" name=""/>
        <dsp:cNvSpPr/>
      </dsp:nvSpPr>
      <dsp:spPr>
        <a:xfrm>
          <a:off x="5930637" y="1822098"/>
          <a:ext cx="2676565" cy="124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3DE95-4CDF-4386-9051-6B3BA0DD6562}">
      <dsp:nvSpPr>
        <dsp:cNvPr id="0" name=""/>
        <dsp:cNvSpPr/>
      </dsp:nvSpPr>
      <dsp:spPr>
        <a:xfrm>
          <a:off x="6148844" y="2029395"/>
          <a:ext cx="2676565" cy="124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Социальное взаимодействие</a:t>
          </a:r>
        </a:p>
      </dsp:txBody>
      <dsp:txXfrm>
        <a:off x="6185369" y="2065920"/>
        <a:ext cx="2603515" cy="1174001"/>
      </dsp:txXfrm>
    </dsp:sp>
    <dsp:sp modelId="{BDC950E3-47E2-4091-B06C-2B4577176213}">
      <dsp:nvSpPr>
        <dsp:cNvPr id="0" name=""/>
        <dsp:cNvSpPr/>
      </dsp:nvSpPr>
      <dsp:spPr>
        <a:xfrm>
          <a:off x="6019855" y="3640306"/>
          <a:ext cx="2498128" cy="224822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0893C-C1C2-43DE-BD85-D86F4E29EAEC}">
      <dsp:nvSpPr>
        <dsp:cNvPr id="0" name=""/>
        <dsp:cNvSpPr/>
      </dsp:nvSpPr>
      <dsp:spPr>
        <a:xfrm>
          <a:off x="6238062" y="3847602"/>
          <a:ext cx="2498128" cy="2248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2"/>
              </a:solidFill>
            </a:rPr>
            <a:t>Общие нормы поведения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2"/>
              </a:solidFill>
            </a:rPr>
            <a:t>Общие органы самоуправления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2"/>
              </a:solidFill>
            </a:rPr>
            <a:t>Одинаковые общественные организации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2"/>
              </a:solidFill>
            </a:rPr>
            <a:t>Одинаковые услуги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 </a:t>
          </a:r>
        </a:p>
      </dsp:txBody>
      <dsp:txXfrm>
        <a:off x="6303910" y="3913450"/>
        <a:ext cx="2366432" cy="2116525"/>
      </dsp:txXfrm>
    </dsp:sp>
    <dsp:sp modelId="{C825484A-E911-4823-8C34-30477CE3D32A}">
      <dsp:nvSpPr>
        <dsp:cNvPr id="0" name=""/>
        <dsp:cNvSpPr/>
      </dsp:nvSpPr>
      <dsp:spPr>
        <a:xfrm>
          <a:off x="9043616" y="1822098"/>
          <a:ext cx="2313584" cy="124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C74D7-872B-4C43-9D4A-205647DA9D41}">
      <dsp:nvSpPr>
        <dsp:cNvPr id="0" name=""/>
        <dsp:cNvSpPr/>
      </dsp:nvSpPr>
      <dsp:spPr>
        <a:xfrm>
          <a:off x="9261822" y="2029395"/>
          <a:ext cx="2313584" cy="124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Чувство сообщества</a:t>
          </a:r>
        </a:p>
      </dsp:txBody>
      <dsp:txXfrm>
        <a:off x="9298347" y="2065920"/>
        <a:ext cx="2240534" cy="1174001"/>
      </dsp:txXfrm>
    </dsp:sp>
    <dsp:sp modelId="{176B04CD-F28A-4D80-8EFA-12A860C0D425}">
      <dsp:nvSpPr>
        <dsp:cNvPr id="0" name=""/>
        <dsp:cNvSpPr/>
      </dsp:nvSpPr>
      <dsp:spPr>
        <a:xfrm>
          <a:off x="9024821" y="3640306"/>
          <a:ext cx="2351173" cy="2177513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8D55C2-1C6A-4BCE-8C8A-7706327A04DF}">
      <dsp:nvSpPr>
        <dsp:cNvPr id="0" name=""/>
        <dsp:cNvSpPr/>
      </dsp:nvSpPr>
      <dsp:spPr>
        <a:xfrm>
          <a:off x="9243028" y="3847602"/>
          <a:ext cx="2351173" cy="2177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2"/>
              </a:solidFill>
            </a:rPr>
            <a:t>Членство (свой, чужак)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2"/>
              </a:solidFill>
            </a:rPr>
            <a:t>Самореализация в сообществе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2"/>
              </a:solidFill>
            </a:rPr>
            <a:t>Общие разделяемые ценности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 dirty="0"/>
        </a:p>
      </dsp:txBody>
      <dsp:txXfrm>
        <a:off x="9306805" y="3911379"/>
        <a:ext cx="2223619" cy="2049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19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73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10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85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67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58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5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07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00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06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36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A01961-CD1C-4658-A418-321BD13E6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402380"/>
            <a:ext cx="10058400" cy="192273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ОСНОВНЫЕ ПОДХОДЫ И ПРИНЦИПЫ ОРГАНИЗАЦИИ И ПРОВЕДЕНИЯ КАСКАДНЫХ ТРЕНИНГОВ</a:t>
            </a:r>
            <a:br>
              <a:rPr lang="ru-RU" sz="3200" b="1" dirty="0">
                <a:solidFill>
                  <a:schemeClr val="accent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31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ПРЕЗЕНТАЦИЯ №1</a:t>
            </a:r>
            <a:endParaRPr lang="ru-RU" sz="31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0A4D826-1123-4A59-9933-5768914110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92273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ТЕМА 10. Основные подходы и разработка программы обучения гендерных активистов для работы в местных сообществах по принципу "равный - равному«</a:t>
            </a:r>
            <a:br>
              <a:rPr lang="ru-RU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b="1" kern="50" dirty="0">
              <a:solidFill>
                <a:schemeClr val="accent1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b="1" kern="50" dirty="0">
                <a:solidFill>
                  <a:schemeClr val="tx1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ЧЕТВЕРТАЯ ОБУЧАЮЩАЯ СЕССИЯ</a:t>
            </a:r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accent1"/>
                </a:solidFill>
                <a:latin typeface="+mn-lt"/>
              </a:rPr>
              <a:t>28-30 января 2022 года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7196E2B-807F-4550-81E9-7B1C50CA6619}"/>
              </a:ext>
            </a:extLst>
          </p:cNvPr>
          <p:cNvGrpSpPr/>
          <p:nvPr/>
        </p:nvGrpSpPr>
        <p:grpSpPr>
          <a:xfrm>
            <a:off x="3920490" y="405559"/>
            <a:ext cx="3931919" cy="1707642"/>
            <a:chOff x="0" y="0"/>
            <a:chExt cx="3954779" cy="2346960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02B491B5-BA1F-433F-B45D-4B0D7AA84BB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000" t="7867" r="5087" b="46054"/>
            <a:stretch/>
          </p:blipFill>
          <p:spPr bwMode="auto">
            <a:xfrm>
              <a:off x="123825" y="0"/>
              <a:ext cx="3604260" cy="17589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35D4BDD1-1495-4F6A-AED4-394B5E6F8559}"/>
                </a:ext>
              </a:extLst>
            </p:cNvPr>
            <p:cNvGrpSpPr/>
            <p:nvPr/>
          </p:nvGrpSpPr>
          <p:grpSpPr>
            <a:xfrm>
              <a:off x="0" y="1666875"/>
              <a:ext cx="3954779" cy="680085"/>
              <a:chOff x="0" y="0"/>
              <a:chExt cx="4069080" cy="700405"/>
            </a:xfrm>
          </p:grpSpPr>
          <p:pic>
            <p:nvPicPr>
              <p:cNvPr id="7" name="Рисунок 6">
                <a:extLst>
                  <a:ext uri="{FF2B5EF4-FFF2-40B4-BE49-F238E27FC236}">
                    <a16:creationId xmlns:a16="http://schemas.microsoft.com/office/drawing/2014/main" id="{563727BA-5D6F-45AB-BF46-4FDA964DCA7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814" t="60677" r="4857" b="9343"/>
              <a:stretch/>
            </p:blipFill>
            <p:spPr bwMode="auto">
              <a:xfrm>
                <a:off x="0" y="0"/>
                <a:ext cx="3197860" cy="700405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8" name="Рисунок 7">
                <a:extLst>
                  <a:ext uri="{FF2B5EF4-FFF2-40B4-BE49-F238E27FC236}">
                    <a16:creationId xmlns:a16="http://schemas.microsoft.com/office/drawing/2014/main" id="{D76BAF8A-81EC-4DA0-A072-794F4AF2B13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1" t="16880" r="833" b="17225"/>
              <a:stretch/>
            </p:blipFill>
            <p:spPr bwMode="auto">
              <a:xfrm>
                <a:off x="3295650" y="95250"/>
                <a:ext cx="773430" cy="53848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910523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37CC7B-D305-44F3-8951-5BC31870B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675620" cy="1450757"/>
          </a:xfrm>
        </p:spPr>
        <p:txBody>
          <a:bodyPr/>
          <a:lstStyle/>
          <a:p>
            <a:r>
              <a:rPr lang="ru-RU" b="1" dirty="0">
                <a:solidFill>
                  <a:schemeClr val="accent1"/>
                </a:solidFill>
              </a:rPr>
              <a:t>ЗАДАНИЕ: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BD977B-0A70-40DC-A798-3FD7471C1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299" y="1845734"/>
            <a:ext cx="11140109" cy="4396040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  <a:p>
            <a:r>
              <a:rPr lang="ru-RU" sz="8000" b="1" dirty="0">
                <a:solidFill>
                  <a:schemeClr val="accent1"/>
                </a:solidFill>
              </a:rPr>
              <a:t>ШАГ 1. </a:t>
            </a:r>
            <a:r>
              <a:rPr lang="ru-RU" sz="8000" b="1" dirty="0">
                <a:solidFill>
                  <a:schemeClr val="tx1"/>
                </a:solidFill>
              </a:rPr>
              <a:t>Делимся на пары.</a:t>
            </a:r>
          </a:p>
          <a:p>
            <a:r>
              <a:rPr lang="ru-RU" sz="8000" b="1" dirty="0">
                <a:solidFill>
                  <a:schemeClr val="accent1"/>
                </a:solidFill>
              </a:rPr>
              <a:t>ШАГ 2</a:t>
            </a:r>
            <a:r>
              <a:rPr lang="ru-RU" sz="8000" b="1" dirty="0">
                <a:solidFill>
                  <a:schemeClr val="tx1"/>
                </a:solidFill>
              </a:rPr>
              <a:t>. Необходимо обсудить  и позже озвучить:</a:t>
            </a:r>
          </a:p>
          <a:p>
            <a:r>
              <a:rPr lang="ru-RU" sz="8000" dirty="0">
                <a:solidFill>
                  <a:schemeClr val="tx1"/>
                </a:solidFill>
              </a:rPr>
              <a:t>1. Какова Цель проведения каскадных тренингов?</a:t>
            </a:r>
          </a:p>
          <a:p>
            <a:r>
              <a:rPr lang="ru-RU" sz="8000" dirty="0">
                <a:solidFill>
                  <a:schemeClr val="tx1"/>
                </a:solidFill>
              </a:rPr>
              <a:t>2. Кто Целевая группа?</a:t>
            </a:r>
          </a:p>
          <a:p>
            <a:pPr marL="0" indent="0">
              <a:buNone/>
            </a:pPr>
            <a:r>
              <a:rPr lang="ru-RU" sz="8000" dirty="0">
                <a:solidFill>
                  <a:schemeClr val="tx1"/>
                </a:solidFill>
              </a:rPr>
              <a:t> 3. Формат/продолжительность </a:t>
            </a:r>
          </a:p>
          <a:p>
            <a:pPr marL="742950" indent="-742950">
              <a:buAutoNum type="arabicParenR"/>
            </a:pPr>
            <a:endParaRPr lang="ru-RU" sz="40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ru-RU" sz="8400" b="1" dirty="0">
                <a:solidFill>
                  <a:schemeClr val="accent1"/>
                </a:solidFill>
              </a:rPr>
              <a:t>НА РАБОТУ 40 МИНУТ</a:t>
            </a:r>
          </a:p>
          <a:p>
            <a:pPr marL="742950" indent="-742950">
              <a:buAutoNum type="arabicParenR"/>
            </a:pPr>
            <a:endParaRPr lang="ru-RU" sz="4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chemeClr val="accent1"/>
                </a:solidFill>
              </a:rPr>
              <a:t>    </a:t>
            </a:r>
            <a:r>
              <a:rPr lang="ru-RU" sz="3200" b="1" dirty="0">
                <a:solidFill>
                  <a:schemeClr val="accent1"/>
                </a:solidFill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075267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5C4A40-CF7A-4C1C-9708-EAEB42FDC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7161"/>
            <a:ext cx="10481310" cy="89154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1"/>
                </a:solidFill>
                <a:latin typeface="+mn-lt"/>
              </a:rPr>
              <a:t>УТОЧНЯЕМ ФОРМУЛИРОВКУ ОБЩЕЙ ТЕМЫ И ВЫБИРАЕМ ТЕМЫ ДЛЯ  ТРЕНИНГОВ И – работа в малых группах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92543E-E345-4069-ABE4-64EAF8B36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928" y="1139522"/>
            <a:ext cx="11670030" cy="530266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Влияние гендерной системы на проявление гендерного и сексуального насилия (ГСН)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Искоренение гендерного насилия – один из ключевых приоритетов политики государства по обеспечению прав и расширению возможностей женщин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Международные инструменты по искоренению насилия.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 Существующая законодательная и институциональная база по ГСН: возможности и пробелы в ее реализации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5. Гендерный анализ и гендерная экспертиза законодательных и стратегических документов -ключевые инструменты для продвижения инициатив ОГО в области ГСН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6. Основные подходы к проведению </a:t>
            </a:r>
            <a:r>
              <a:rPr lang="ru-RU" sz="64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адвокации</a:t>
            </a:r>
            <a:r>
              <a:rPr lang="ru-RU" sz="6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лоббирования и коммуникации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 Ключевые партнеры ОГО в продвижении гендерного равенства и ликвидации ГСН.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8. Роль ОГО в лоббировании и решении вопросов гендерного насилия.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9. Ключевые подходы к проведению общественного мониторинга и оценки реализации политики в области ГСН с учетом ЦУР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10. Основные подходы и разработка программы обучения гендерных активистов для работы в местных сообществах по принципу "равный - равному"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4424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56C6CD-546C-4C34-A361-F4D6F5BC9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1"/>
                </a:solidFill>
              </a:rPr>
              <a:t>ПРЕЗЕНТАЦИЯ №2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7173FF-2DCF-49BD-8B5B-6C5B8F507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Местное сообщество: кто входит в местное сообщество и что их объединяет? 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82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5A6A8D-C863-483E-A3C4-4B09C1E90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Местное сообщество: кто входит в местное сообщество и что их объединяет? </a:t>
            </a:r>
            <a:endParaRPr lang="ru-RU" sz="4000" dirty="0">
              <a:solidFill>
                <a:schemeClr val="accent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FE8A55-317C-41F6-A8F4-4BCD67E9E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940" y="1571414"/>
            <a:ext cx="10058400" cy="4023360"/>
          </a:xfrm>
        </p:spPr>
        <p:txBody>
          <a:bodyPr>
            <a:normAutofit/>
          </a:bodyPr>
          <a:lstStyle/>
          <a:p>
            <a:pPr marL="1471400" lvl="8" indent="0" algn="ctr">
              <a:buNone/>
            </a:pPr>
            <a:endParaRPr lang="ru-RU" sz="3400" b="1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71400" lvl="8" indent="0" algn="ctr">
              <a:buNone/>
            </a:pPr>
            <a:endParaRPr lang="ru-RU" sz="3600" b="1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71400" lvl="8" indent="0" algn="ctr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Дискуссия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461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D3D536-6E81-495F-B909-02BD391F6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898" y="111513"/>
            <a:ext cx="11653024" cy="1605776"/>
          </a:xfrm>
        </p:spPr>
        <p:txBody>
          <a:bodyPr>
            <a:noAutofit/>
          </a:bodyPr>
          <a:lstStyle/>
          <a:p>
            <a:r>
              <a:rPr lang="ru-RU" sz="2800" b="1" kern="5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МЕСТНОЕ СООБЩЕСТВО</a:t>
            </a:r>
            <a:r>
              <a:rPr lang="ru-RU" sz="2800" kern="5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kern="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это население, проживающее на исторически сложившейся и экономически обособленной территории одного или нескольких поселений, объединенное общими условиями жизни и необходимостью решения общих вопросов местного значения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F16D1F-F767-4383-A0EA-76662862A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899" y="2051824"/>
            <a:ext cx="10720782" cy="4293220"/>
          </a:xfrm>
        </p:spPr>
        <p:txBody>
          <a:bodyPr>
            <a:normAutofit/>
          </a:bodyPr>
          <a:lstStyle/>
          <a:p>
            <a:pPr algn="just"/>
            <a:endParaRPr lang="ru-RU" sz="1800" b="1" kern="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3200" b="1" kern="5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ОСНОВНЫЕ ПРИЗНАКИ МЕСТНОГО СООБЩЕСТВА</a:t>
            </a:r>
            <a:r>
              <a:rPr lang="ru-RU" sz="3200" kern="5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ru-RU" sz="3200" kern="5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3200" kern="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территория в определенных границах; </a:t>
            </a:r>
            <a:endParaRPr lang="ru-RU" sz="3200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3200" kern="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население - общность людей с общей историей, культурой и др.; </a:t>
            </a:r>
            <a:endParaRPr lang="ru-RU" sz="3200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3200" kern="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социальное взаимодействие;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чувство общности;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93184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EC3728-6E83-4B7F-8974-8861E8ED27DF}"/>
              </a:ext>
            </a:extLst>
          </p:cNvPr>
          <p:cNvSpPr txBox="1"/>
          <p:nvPr/>
        </p:nvSpPr>
        <p:spPr>
          <a:xfrm>
            <a:off x="1037064" y="702527"/>
            <a:ext cx="1045984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ДИСКУССИЯ</a:t>
            </a:r>
          </a:p>
          <a:p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Социальное взаимодействие между членами сообщества: в чем проявляется? </a:t>
            </a:r>
          </a:p>
          <a:p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Есть ли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общие нормы взаимоотношений,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нормы поведения  членов общины?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Устанавливаются ли нормы  взаимоотношений между мужчинами и женщинами? С чем связаны эти нормы?</a:t>
            </a:r>
          </a:p>
          <a:p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76645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88F68E-19DF-44CE-9FC7-1381D3DA4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85881"/>
            <a:ext cx="10058400" cy="145075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2"/>
                </a:solidFill>
              </a:rPr>
              <a:t>Социальное взаимодействие: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0FB505-9C23-4888-B9E4-2C3BC808B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endParaRPr lang="ru-RU" sz="3200" b="1" dirty="0">
              <a:solidFill>
                <a:schemeClr val="accent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200" b="1" dirty="0">
                <a:solidFill>
                  <a:schemeClr val="accent2"/>
                </a:solidFill>
              </a:rPr>
              <a:t>Общие нормы поведения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200" b="1" dirty="0">
                <a:solidFill>
                  <a:schemeClr val="accent2"/>
                </a:solidFill>
              </a:rPr>
              <a:t>Общие органы самоуправления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200" b="1" dirty="0">
                <a:solidFill>
                  <a:schemeClr val="accent2"/>
                </a:solidFill>
              </a:rPr>
              <a:t>Одинаковые общественные организации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200" b="1" dirty="0">
                <a:solidFill>
                  <a:schemeClr val="accent2"/>
                </a:solidFill>
              </a:rPr>
              <a:t>Одинаковые услуги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831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>
            <a:extLst>
              <a:ext uri="{FF2B5EF4-FFF2-40B4-BE49-F238E27FC236}">
                <a16:creationId xmlns:a16="http://schemas.microsoft.com/office/drawing/2014/main" id="{E649B3E2-0611-4239-A828-7AB173FA24CB}"/>
              </a:ext>
            </a:extLst>
          </p:cNvPr>
          <p:cNvGraphicFramePr>
            <a:graphicFrameLocks/>
          </p:cNvGraphicFramePr>
          <p:nvPr/>
        </p:nvGraphicFramePr>
        <p:xfrm>
          <a:off x="122664" y="245327"/>
          <a:ext cx="11775688" cy="6099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944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D3E658E-5D63-4437-A575-BEF3FFEAD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49" y="-127000"/>
            <a:ext cx="11435701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FA2D03-E3F8-443B-B2EE-5C48DB535C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577" y="4485595"/>
            <a:ext cx="6242845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11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AABA08-ADE8-445E-8E2E-EA396E9AC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/>
                </a:solidFill>
                <a:latin typeface="+mn-lt"/>
              </a:rPr>
              <a:t>ЦЕЛЬ НАШЕГО ЗАКЛЮЧИТЕЛЬНОГО ТРЕНИНГА: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AD96D4-2348-4517-B981-C3D76CE84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3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подготовка участников ШГА к проведению каскадных тренингов на местном уровне с использованием интерактивных методов обучения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03778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E090A9-C42A-498B-BE29-9E883D302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99303"/>
            <a:ext cx="10058400" cy="1450757"/>
          </a:xfrm>
        </p:spPr>
        <p:txBody>
          <a:bodyPr/>
          <a:lstStyle/>
          <a:p>
            <a:r>
              <a:rPr lang="ru-RU" b="1" dirty="0"/>
              <a:t>Ключевые слова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BDD433-219C-48ED-B05D-811AEDAAB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30" y="1845734"/>
            <a:ext cx="11704320" cy="4023360"/>
          </a:xfrm>
        </p:spPr>
        <p:txBody>
          <a:bodyPr>
            <a:normAutofit/>
          </a:bodyPr>
          <a:lstStyle/>
          <a:p>
            <a:endParaRPr lang="ru-RU" sz="36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неформальные и формальные лидеры – </a:t>
            </a:r>
            <a:r>
              <a:rPr lang="ru-RU" sz="3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кого обучаете</a:t>
            </a:r>
            <a:endParaRPr lang="ru-RU" sz="3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местные сообщества </a:t>
            </a:r>
            <a:r>
              <a:rPr lang="ru-RU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где живут и работают</a:t>
            </a:r>
          </a:p>
          <a:p>
            <a:r>
              <a:rPr lang="ru-RU" sz="3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</a:t>
            </a:r>
            <a:r>
              <a:rPr lang="ru-RU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лидеры</a:t>
            </a:r>
          </a:p>
          <a:p>
            <a:r>
              <a:rPr lang="ru-RU" sz="36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принцип «равный – равному» - </a:t>
            </a:r>
            <a:r>
              <a:rPr lang="ru-RU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этой основе</a:t>
            </a:r>
            <a:br>
              <a:rPr lang="ru-RU" sz="36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80289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5D317-C5A7-4A42-80E6-C9C420A1C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solidFill>
                  <a:schemeClr val="accent1"/>
                </a:solidFill>
                <a:ea typeface="+mn-lt"/>
                <a:cs typeface="+mn-lt"/>
              </a:rPr>
              <a:t>Принцип «равный-равному»</a:t>
            </a:r>
            <a:br>
              <a:rPr lang="ru-RU" sz="4800" b="1" dirty="0">
                <a:solidFill>
                  <a:schemeClr val="accent1"/>
                </a:solidFill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EE68CF-E28C-4BBB-AAD5-1609ADC22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000" b="1" dirty="0"/>
          </a:p>
          <a:p>
            <a:r>
              <a:rPr lang="ru-RU" sz="4000" b="1" dirty="0"/>
              <a:t>Как понимаете этот принцип?</a:t>
            </a:r>
          </a:p>
        </p:txBody>
      </p:sp>
    </p:spTree>
    <p:extLst>
      <p:ext uri="{BB962C8B-B14F-4D97-AF65-F5344CB8AC3E}">
        <p14:creationId xmlns:p14="http://schemas.microsoft.com/office/powerpoint/2010/main" val="2400143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9E14D9-5B37-4E88-AB50-5183A2252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983" y="1891466"/>
            <a:ext cx="9220084" cy="435133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3200" dirty="0">
                <a:ea typeface="+mn-lt"/>
                <a:cs typeface="+mn-lt"/>
              </a:rPr>
              <a:t>Обучение по принципу «равный-равному» среди молодежи и других целевых групп.  — это обучение, при  котором сами молодые люди/целевые группы передают знания, формируют установки и способствуют выработке навыков среди равных себе по возрасту, социальному статусу, имеющих сходные интересы, или подверженным сходным рискам. Такое обучение может носить формальный, либо неформальный характер.</a:t>
            </a:r>
            <a:endParaRPr lang="ru-RU" sz="3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5592B-83A0-4638-A4A4-CA2005CD62FB}"/>
              </a:ext>
            </a:extLst>
          </p:cNvPr>
          <p:cNvSpPr txBox="1"/>
          <p:nvPr/>
        </p:nvSpPr>
        <p:spPr>
          <a:xfrm>
            <a:off x="3586163" y="449699"/>
            <a:ext cx="6097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1"/>
                </a:solidFill>
                <a:ea typeface="+mn-lt"/>
                <a:cs typeface="+mn-lt"/>
              </a:rPr>
              <a:t>Принцип «равный-равному»</a:t>
            </a:r>
            <a:endParaRPr lang="ru-RU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044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19BF364-DFE9-487C-97EC-64F708087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1765300"/>
            <a:ext cx="11137900" cy="448774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endParaRPr lang="ru-RU" sz="3000" i="1" dirty="0">
              <a:ea typeface="+mn-lt"/>
              <a:cs typeface="+mn-lt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ea typeface="+mn-lt"/>
                <a:cs typeface="+mn-lt"/>
              </a:rPr>
              <a:t>непрерывность,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ea typeface="+mn-lt"/>
                <a:cs typeface="+mn-lt"/>
              </a:rPr>
              <a:t>адресность,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ea typeface="+mn-lt"/>
                <a:cs typeface="+mn-lt"/>
              </a:rPr>
              <a:t>своевременность,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ea typeface="+mn-lt"/>
                <a:cs typeface="+mn-lt"/>
              </a:rPr>
              <a:t>доступность,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000" dirty="0">
                <a:ea typeface="+mn-lt"/>
                <a:cs typeface="+mn-lt"/>
              </a:rPr>
              <a:t> последовательность. </a:t>
            </a:r>
          </a:p>
          <a:p>
            <a:pPr marL="0" indent="0">
              <a:buNone/>
            </a:pPr>
            <a:endParaRPr lang="ru-RU" sz="3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ru-RU" sz="3000" dirty="0">
                <a:ea typeface="+mn-lt"/>
                <a:cs typeface="+mn-lt"/>
              </a:rPr>
              <a:t>Их соблюдение определяет результативность или безрезультативность программы.</a:t>
            </a:r>
            <a:endParaRPr lang="ru-RU" sz="3000" dirty="0"/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E58296-DA79-482E-AC25-A28661BF3612}"/>
              </a:ext>
            </a:extLst>
          </p:cNvPr>
          <p:cNvSpPr txBox="1"/>
          <p:nvPr/>
        </p:nvSpPr>
        <p:spPr>
          <a:xfrm>
            <a:off x="1752600" y="604958"/>
            <a:ext cx="90043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i="1" dirty="0">
                <a:solidFill>
                  <a:schemeClr val="accent1"/>
                </a:solidFill>
                <a:ea typeface="+mn-lt"/>
                <a:cs typeface="+mn-lt"/>
              </a:rPr>
              <a:t>Методологические принципы</a:t>
            </a:r>
            <a:r>
              <a:rPr lang="ru-RU" sz="3600" b="1" dirty="0">
                <a:solidFill>
                  <a:schemeClr val="accent1"/>
                </a:solidFill>
                <a:ea typeface="+mn-lt"/>
                <a:cs typeface="+mn-lt"/>
              </a:rPr>
              <a:t> работы</a:t>
            </a:r>
            <a:r>
              <a:rPr lang="ru-RU" sz="1800" dirty="0">
                <a:ea typeface="+mn-lt"/>
                <a:cs typeface="+mn-lt"/>
              </a:rPr>
              <a:t>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52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0B788D-AA54-49DF-94FD-EB6BB5138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/>
                </a:solidFill>
                <a:ea typeface="+mj-lt"/>
                <a:cs typeface="+mj-lt"/>
              </a:rPr>
              <a:t>Основные категории методики «Равный-равному»</a:t>
            </a:r>
            <a:br>
              <a:rPr lang="ru-RU" sz="3600" b="1" dirty="0">
                <a:solidFill>
                  <a:schemeClr val="accent1"/>
                </a:solidFill>
                <a:ea typeface="+mj-lt"/>
                <a:cs typeface="+mj-lt"/>
              </a:rPr>
            </a:br>
            <a:endParaRPr lang="ru-RU" sz="36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40920C-CA55-4A6E-8267-BDE62EBAD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25624"/>
            <a:ext cx="11315700" cy="48380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2800" dirty="0">
                <a:ea typeface="+mn-lt"/>
                <a:cs typeface="+mn-lt"/>
              </a:rPr>
              <a:t>Реализация метода “равный – равному”, как правило, предполагает влияние членов определенной группы на других членов той же группы с целью добиться изменения поведения последних. На индивидуальном уровне использование этого метода рассчитано на то, чтобы попытаться изменить знания, установки, убеждения или поведение того или иного человека.</a:t>
            </a:r>
          </a:p>
          <a:p>
            <a:pPr marL="0" indent="0">
              <a:buNone/>
            </a:pPr>
            <a:r>
              <a:rPr lang="ru-RU" sz="2800" dirty="0">
                <a:ea typeface="+mn-lt"/>
                <a:cs typeface="+mn-lt"/>
              </a:rPr>
              <a:t> Однако реализация метода “равный – равному” может также способствовать изменениям на уровне группы или сообщества, корректируя нормы и стимулируя коллективные действия, которые, в свою очередь, ведут к изменению соответствующих программ и политики</a:t>
            </a:r>
            <a:r>
              <a:rPr lang="ru-RU" dirty="0">
                <a:ea typeface="+mn-lt"/>
                <a:cs typeface="+mn-lt"/>
              </a:rPr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47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5B0797-816A-47A7-A980-FF491104A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1"/>
                </a:solidFill>
                <a:ea typeface="+mj-lt"/>
                <a:cs typeface="+mj-lt"/>
              </a:rPr>
              <a:t>Формы реализации</a:t>
            </a:r>
            <a:br>
              <a:rPr lang="ru-RU" b="1" dirty="0">
                <a:solidFill>
                  <a:schemeClr val="accent1"/>
                </a:solidFill>
                <a:ea typeface="+mj-lt"/>
                <a:cs typeface="+mj-lt"/>
              </a:rPr>
            </a:br>
            <a:br>
              <a:rPr lang="ru-RU" b="1" dirty="0">
                <a:solidFill>
                  <a:schemeClr val="accent1"/>
                </a:solidFill>
                <a:ea typeface="+mj-lt"/>
                <a:cs typeface="+mj-lt"/>
              </a:rPr>
            </a:b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98A765-2567-4C7C-9FD1-EFEC22925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6370" y="1740446"/>
            <a:ext cx="6307271" cy="467305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ea typeface="+mn-lt"/>
                <a:cs typeface="+mn-lt"/>
              </a:rPr>
              <a:t>Краткосрочные семинары с использованием интерактивных методов (от нескольких часов до нескольких дней)</a:t>
            </a:r>
            <a:endParaRPr lang="ru-RU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ea typeface="+mn-lt"/>
                <a:cs typeface="+mn-lt"/>
              </a:rPr>
              <a:t>Тренинги (от трех дней и более);</a:t>
            </a:r>
            <a:endParaRPr lang="ru-RU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ea typeface="+mn-lt"/>
                <a:cs typeface="+mn-lt"/>
              </a:rPr>
              <a:t>Неформальные беседы (один на один);</a:t>
            </a:r>
            <a:endParaRPr lang="ru-RU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ea typeface="+mn-lt"/>
                <a:cs typeface="+mn-lt"/>
              </a:rPr>
              <a:t>И другие.</a:t>
            </a:r>
            <a:endParaRPr lang="ru-RU" sz="2800" dirty="0"/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293086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21865-5668-4E95-B8DF-FED8AA0A1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/>
                </a:solidFill>
              </a:rPr>
              <a:t>МОЗГОВОЙ ШТУРМ: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78FCDC-BAC5-4A8E-89F1-4A7FFFEEC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504170" cy="402336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r>
              <a:rPr lang="ru-RU" sz="3600" dirty="0"/>
              <a:t>КАКУЮ ОБЩУЮ ТЕМУ ОПРЕДЕЛИМ ДЛЯ КАСКАДНЫХ ТРЕНИНГОВ?</a:t>
            </a:r>
          </a:p>
          <a:p>
            <a:r>
              <a:rPr lang="ru-RU" sz="3600" dirty="0"/>
              <a:t>ПРЕДЛОЖЕНИЯ</a:t>
            </a:r>
          </a:p>
        </p:txBody>
      </p:sp>
    </p:spTree>
    <p:extLst>
      <p:ext uri="{BB962C8B-B14F-4D97-AF65-F5344CB8AC3E}">
        <p14:creationId xmlns:p14="http://schemas.microsoft.com/office/powerpoint/2010/main" val="6075459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616</TotalTime>
  <Words>738</Words>
  <Application>Microsoft Office PowerPoint</Application>
  <PresentationFormat>Широкоэкранный</PresentationFormat>
  <Paragraphs>110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Cambria</vt:lpstr>
      <vt:lpstr>Times New Roman</vt:lpstr>
      <vt:lpstr>Wingdings</vt:lpstr>
      <vt:lpstr>Ретро</vt:lpstr>
      <vt:lpstr>ОСНОВНЫЕ ПОДХОДЫ И ПРИНЦИПЫ ОРГАНИЗАЦИИ И ПРОВЕДЕНИЯ КАСКАДНЫХ ТРЕНИНГОВ  ПРЕЗЕНТАЦИЯ №1</vt:lpstr>
      <vt:lpstr>ЦЕЛЬ НАШЕГО ЗАКЛЮЧИТЕЛЬНОГО ТРЕНИНГА:</vt:lpstr>
      <vt:lpstr>Ключевые слова</vt:lpstr>
      <vt:lpstr>Принцип «равный-равному» </vt:lpstr>
      <vt:lpstr>Презентация PowerPoint</vt:lpstr>
      <vt:lpstr>Презентация PowerPoint</vt:lpstr>
      <vt:lpstr>Основные категории методики «Равный-равному» </vt:lpstr>
      <vt:lpstr>Формы реализации  </vt:lpstr>
      <vt:lpstr>МОЗГОВОЙ ШТУРМ:</vt:lpstr>
      <vt:lpstr>ЗАДАНИЕ:</vt:lpstr>
      <vt:lpstr>УТОЧНЯЕМ ФОРМУЛИРОВКУ ОБЩЕЙ ТЕМЫ И ВЫБИРАЕМ ТЕМЫ ДЛЯ  ТРЕНИНГОВ И – работа в малых группах</vt:lpstr>
      <vt:lpstr>ПРЕЗЕНТАЦИЯ №2</vt:lpstr>
      <vt:lpstr>Местное сообщество: кто входит в местное сообщество и что их объединяет? </vt:lpstr>
      <vt:lpstr>МЕСТНОЕ СООБЩЕСТВО – это население, проживающее на исторически сложившейся и экономически обособленной территории одного или нескольких поселений, объединенное общими условиями жизни и необходимостью решения общих вопросов местного значения</vt:lpstr>
      <vt:lpstr>Презентация PowerPoint</vt:lpstr>
      <vt:lpstr>Социальное взаимодействие: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подходы и разработка программы обучения гендерных активистов для работы в местных сообществах по принципу "равный - равному«  ЧЕТВЕРТАЯ ОБУЧАЮЩАЯ СЕССИЯ</dc:title>
  <dc:creator>Татьяна Ник</dc:creator>
  <cp:lastModifiedBy>Татьяна Ник</cp:lastModifiedBy>
  <cp:revision>7</cp:revision>
  <dcterms:created xsi:type="dcterms:W3CDTF">2022-01-27T20:47:38Z</dcterms:created>
  <dcterms:modified xsi:type="dcterms:W3CDTF">2022-03-21T19:15:43Z</dcterms:modified>
</cp:coreProperties>
</file>