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3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1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3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8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1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7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9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0FF26D-E23B-4D43-85D0-0306EA271361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CD8047-749B-4B7F-904F-BECE392F911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women.org/en/what-we-do/ending-violence-against-women/take-action/16-days-of-activis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D4F61-A541-4204-876D-351C009E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16 дней против насилия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E2D79-18F0-47BE-962C-763C6E54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554730"/>
          </a:xfrm>
        </p:spPr>
        <p:txBody>
          <a:bodyPr>
            <a:normAutofit lnSpcReduction="10000"/>
          </a:bodyPr>
          <a:lstStyle/>
          <a:p>
            <a:pPr algn="ctr"/>
            <a:endParaRPr lang="ru-RU" sz="28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3</a:t>
            </a:r>
            <a:r>
              <a:rPr lang="ru-RU" sz="2800" b="1" dirty="0">
                <a:solidFill>
                  <a:srgbClr val="1F386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Факторы, воздействующие на проявление насилия в отношении женщин и девочек</a:t>
            </a: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8B465E-4654-4104-826E-510F58F68A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52" y="2537460"/>
            <a:ext cx="8168548" cy="49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F9CD2F3F-5463-437F-93A7-0FA126043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4148752" y="652832"/>
            <a:ext cx="7921328" cy="1091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09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6A3DE-E70A-4F92-8185-CC262F54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Сделаем мир оранжевым: Покончим с насилием в отношении женщин сейчас</a:t>
            </a:r>
            <a:r>
              <a:rPr lang="ru-RU" sz="4000" b="1" dirty="0">
                <a:solidFill>
                  <a:srgbClr val="FFC000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r>
              <a:rPr lang="ru-RU" sz="4000" b="1" dirty="0">
                <a:solidFill>
                  <a:srgbClr val="FFC000"/>
                </a:solidFill>
                <a:latin typeface="Roboto" panose="02000000000000000000" pitchFamily="2" charset="0"/>
              </a:rPr>
              <a:t>”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C07EB-6952-45A2-AB88-02E4685AF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3200" b="1" i="0" dirty="0">
              <a:solidFill>
                <a:srgbClr val="595A5C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ru-RU" sz="3200" b="1" i="0" dirty="0">
              <a:solidFill>
                <a:srgbClr val="595A5C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3200" b="1" i="0" dirty="0">
                <a:solidFill>
                  <a:srgbClr val="595A5C"/>
                </a:solidFill>
                <a:effectLst/>
                <a:latin typeface="Roboto" panose="02000000000000000000" pitchFamily="2" charset="0"/>
              </a:rPr>
              <a:t>С 25 ноября по 10 декабря 2021 года Организация Объединенных Наций отмечает 16 дней активных действий против гендерного насилия, в рамках глобальной кампании "</a:t>
            </a:r>
            <a:r>
              <a:rPr lang="ru-RU" sz="3200" b="1" i="0" dirty="0" err="1">
                <a:solidFill>
                  <a:srgbClr val="595A5C"/>
                </a:solidFill>
                <a:effectLst/>
                <a:latin typeface="Roboto" panose="02000000000000000000" pitchFamily="2" charset="0"/>
              </a:rPr>
              <a:t>UNiTE</a:t>
            </a:r>
            <a:r>
              <a:rPr lang="ru-RU" sz="3200" b="1" i="0" dirty="0">
                <a:solidFill>
                  <a:srgbClr val="595A5C"/>
                </a:solidFill>
                <a:effectLst/>
                <a:latin typeface="Roboto" panose="02000000000000000000" pitchFamily="2" charset="0"/>
              </a:rPr>
              <a:t>" под эгидой Генерального секретаря ООН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40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EC7F-2827-4686-BB07-315F1364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97021" y="-1543107"/>
            <a:ext cx="579602" cy="1182244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D93BEA-A368-4FDE-89C4-A9853824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943600"/>
          </a:xfrm>
        </p:spPr>
        <p:txBody>
          <a:bodyPr>
            <a:noAutofit/>
          </a:bodyPr>
          <a:lstStyle/>
          <a:p>
            <a:pPr algn="ctr"/>
            <a:r>
              <a:rPr lang="ru-RU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История акции «16 дней против гендерного насилия» начиналась 62 года назад, когда 25 ноября 1960 года в Доминиканской Республике были убиты три сестры </a:t>
            </a:r>
            <a:r>
              <a:rPr lang="ru-RU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Мирабаль</a:t>
            </a:r>
            <a:r>
              <a:rPr lang="ru-RU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ctr"/>
            <a:r>
              <a:rPr lang="ru-RU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Они были символом правозащитного движения в Латинской Америке, и их жестокое убийство инициировало международный протест против всех форм гендерного насилия.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C05C94-C886-46ED-A4F3-100466FD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" y="83127"/>
            <a:ext cx="4728977" cy="3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F1A97-A681-49AD-BE5F-1AB9939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дней активных действий против гендерного насилия-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FB0DB-C6C2-425C-A4E5-867984F7B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177204"/>
            <a:ext cx="10058400" cy="402336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ежегодная международная кампания, которая начинается 25 ноября, в Международный день борьбы за ликвидацию насилия в отношении женщин, и продолжается до 10 декабря, Дня прав человека.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Официально международная кампания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начата активистами на первом Женском институте глобального лидерства в 1991 году и продолжает координироваться каждый год Центром женского глобального лидерства. Он используется в качестве организационной стратегии отдельными лицами и организациями по всему миру для призыва к предотвращению и искоренению насилия в отношении женщин и девочек.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79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21514-D3CC-44D4-871E-63C71D83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Глобальная тема 16 дней активных действий против гендерного насилия в этом году, которые пройдут с 25 ноября по 10 декабря 2021 года, звучит так: "Оранжевый мир: Покончить с насилием в отношении женщин сейчас!".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23ED2-6FD6-49B7-AB89-46DF86C56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поддержку этой инициативы гражданского общества кампания Генерального секретаря ООН "Сообща к 2030 году покончим с насилием в отношении женщин" (кампания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призывает к глобальным действиям по повышению осведомленности, активизации пропагандистских усилий, обмену знаниями и инновациями.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95499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51</TotalTime>
  <Words>283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Roboto</vt:lpstr>
      <vt:lpstr>Ретро</vt:lpstr>
      <vt:lpstr>16 дней против насилия</vt:lpstr>
      <vt:lpstr>Сделаем мир оранжевым: Покончим с насилием в отношении женщин сейчас!”</vt:lpstr>
      <vt:lpstr>Презентация PowerPoint</vt:lpstr>
      <vt:lpstr>16 дней активных действий против гендерного насилия-</vt:lpstr>
      <vt:lpstr>Глобальная тема 16 дней активных действий против гендерного насилия в этом году, которые пройдут с 25 ноября по 10 декабря 2021 года, звучит так: "Оранжевый мир: Покончить с насилием в отношении женщин сейчас!".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дней против насилия</dc:title>
  <dc:creator>Татьяна Ник</dc:creator>
  <cp:lastModifiedBy>Татьяна Ник</cp:lastModifiedBy>
  <cp:revision>7</cp:revision>
  <dcterms:created xsi:type="dcterms:W3CDTF">2022-03-14T08:22:02Z</dcterms:created>
  <dcterms:modified xsi:type="dcterms:W3CDTF">2022-03-15T19:05:03Z</dcterms:modified>
</cp:coreProperties>
</file>