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EzPr0SXYPAQrRlFifotlBm9og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2" name="Google Shape;22;p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7" name="Google Shape;37;p1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6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7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097280" y="2349730"/>
            <a:ext cx="10058400" cy="1975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mbria"/>
              <a:buNone/>
            </a:pPr>
            <a:br>
              <a:rPr b="1" lang="ru-RU" sz="360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lang="ru-RU" sz="360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lang="ru-RU" sz="3600">
                <a:solidFill>
                  <a:schemeClr val="dk1"/>
                </a:solidFill>
              </a:rPr>
            </a:br>
            <a:br>
              <a:rPr b="1" lang="ru-RU" sz="320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sz="3200">
              <a:solidFill>
                <a:schemeClr val="accent2"/>
              </a:solidFill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2133600" y="4696207"/>
            <a:ext cx="9022080" cy="15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МОДУЛЬ 4. ПРИОРИТЕТЫ И МЕРЫ ПРАВИТЕЛЬСТВА РТ ПО ПРЕОДОЛЕНИЮ ГЕНДЕРНОГО НАСИЛИЯ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ru-RU">
                <a:solidFill>
                  <a:schemeClr val="dk1"/>
                </a:solidFill>
              </a:rPr>
              <a:t>3 ДЕНЬ, 13 НОЯБРЯ 2021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85616" l="33974" r="36282" t="9735"/>
          <a:stretch/>
        </p:blipFill>
        <p:spPr>
          <a:xfrm>
            <a:off x="1705393" y="566443"/>
            <a:ext cx="9236371" cy="1273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1291591" y="2211047"/>
            <a:ext cx="10286999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ПСР 2021-2025: Приоритеты и ожидаемые результаты по продвижению гендерного равенства и искоренению гендерного насилия</a:t>
            </a:r>
            <a:endParaRPr b="1" i="0" sz="3200" u="none" cap="none" strike="noStrike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b="1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Презентац</a:t>
            </a: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ия №16</a:t>
            </a:r>
            <a:b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1097280" y="263527"/>
            <a:ext cx="10367010" cy="1450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ПСР 2021-2026. </a:t>
            </a:r>
            <a:r>
              <a:rPr b="1" lang="ru-RU" sz="3200">
                <a:latin typeface="Calibri"/>
                <a:ea typeface="Calibri"/>
                <a:cs typeface="Calibri"/>
                <a:sym typeface="Calibri"/>
              </a:rPr>
              <a:t>СОКРАЩЕНИЕ СОЦИАЛЬНОГО И ГЕНДЕРНОГО НЕРАВЕНСТВА. </a:t>
            </a:r>
            <a:br>
              <a:rPr b="1" lang="ru-RU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Основные проблемы  сектора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320040" y="1845734"/>
            <a:ext cx="11681460" cy="4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152717" lvl="0" marL="9144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нехватка информации для оценки социального неравенства в стране;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152717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несмотря на некоторый прогресс, существуют проблемы обеспечения верховенства закона и прозрачности, снижения коррупции для уменьшения социального неравенства и оказания помощи жертвам гендерного насилия;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152717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уязвимые социальные группы и гражданское общество в целом недостаточно вовлечены в процесс принятия решений;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152717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низкая эффективность координации и подотчетность на основе; согласованного многосекторального подхода в обеспечении гендерного равенства и борьбе с гендерным насилием;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Достижение гендерного равенства во всех его формах  посредством: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1097280" y="1845734"/>
            <a:ext cx="10847070" cy="4395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52400" lvl="0" marL="9144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совершенствования нормативно-правовой базы для продвижения гендерного равенства;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400"/>
              <a:buChar char=" 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укрепления механизмов обеспечения правовой грамотности и социальной вовлеченности женщин, включая сельских;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400"/>
              <a:buChar char=" 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поощрения вовлечения женщин в процессы принятия решений на всех уровнях и во всех секторах;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400"/>
              <a:buChar char=" 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расширения возможностей реализации принципа приоритетности, полное финансирование мер гендерной политики, особенно в сфере занятости;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b="1" lang="ru-RU">
                <a:solidFill>
                  <a:schemeClr val="accent2"/>
                </a:solidFill>
              </a:rPr>
              <a:t>Продолжение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662940" y="1845734"/>
            <a:ext cx="11349990" cy="457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-124460" lvl="0" marL="9144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повышения гендерного потенциала и гендерной чувствительности сотрудников всех ветвей государственной власти;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2446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внедрения системы гендерного бюджетирования в бюджетные процессы;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2446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разработки и реализации программ обучения и переподготовки женщин, возвращающихся на рынок труда после длительных перерывов, включая декретный отпуск и уход за детьми;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2446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разработки и реализации активной коммуникационной стратегии государства по продвижению гендерного равенства, искоренению гендерных стереотипов о роли женщин и мужчин в обществе и семье, изменению отношения и поведения общества ко всем формам насилия в отношении женщин и девочек, ранним и родственным бракам;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2446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укрепления потенциала и расширения спектра действий государственных и общественных служб по оказанию помощи жертвам насилия.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39" lvl="0" marL="9144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chemeClr val="accent2"/>
                </a:solidFill>
              </a:rPr>
              <a:t>ПСР 2021-2025. ОЖИДАЕМЫЕ РЕЗУЛЬТАТЫ по сокращению социального и гендерного неравенства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097280" y="1845734"/>
            <a:ext cx="10058400" cy="4326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укреплены механизмы обеспечения инклюзивного развития, включая налоговые и бюджетные льготы;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000"/>
              <a:buChar char=" "/>
            </a:pP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обеспечена эффективность социального диалога между частным сектором, гражданским обществом и правительством Правительством для рассмотрения расширения возможностей и достижения реального равенства;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000"/>
              <a:buChar char=" "/>
            </a:pP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 законодательстве введен обязательный анализ регулирующего воздействия нормативных правовых актов;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000"/>
              <a:buChar char=" "/>
            </a:pP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во всех министерствах и ведомствах гендерные группы активно работают во всех министерствах и ведомствах по внедрению гендерных отношений в отраслевую политику;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chemeClr val="accent2"/>
                </a:solidFill>
              </a:rPr>
              <a:t>ПСР 2021-2025. ОЖИДАЕМЫЕ РЕЗУЛЬТАТЫ по сокращению социального и гендерного неравенства</a:t>
            </a:r>
            <a:endParaRPr sz="4000"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1097280" y="1845734"/>
            <a:ext cx="11007090" cy="457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-120015" lvl="0" marL="9144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ru-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публикуется ежегодный отчет о реализации положений НСР-2030 и ПСР 2021-2025, с указанием достижений и преград выделяя достижения и препятствия в области реального равенства между мужчинами и женщинами фактического равноправия женщин и мужчин;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обеспечена эффективность межведомственного института при Правительстве Республики Таджикистан по координации в сфере предотвращения насилия и помощи жертвам насилия;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случаи физического, экономического, психического и сексуального насилия в отношении женщин и девочек сокращены как минимум на 30%,</a:t>
            </a:r>
            <a:r>
              <a:rPr lang="ru-RU" sz="2700" strike="sng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 к услугам и качество будут расширены;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9144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ct val="100000"/>
              <a:buChar char=" "/>
            </a:pPr>
            <a:r>
              <a:rPr lang="ru-RU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активизированы государственные и негосударственные СМИ для формирования общественного мнения по устранению преодолению гендерных стереотипов и изменению отношения и поведения восприятия и форм поведения к насилию в отношении женщин и девочек, ранним бракам и ограничениям прав детей;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539" lvl="0" marL="9144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2021-11-12T21:05:36Z</dcterms:created>
  <dc:creator>Татьяна Ник</dc:creator>
</cp:coreProperties>
</file>