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6"/>
  </p:notesMasterIdLst>
  <p:sldIdLst>
    <p:sldId id="256" r:id="rId2"/>
    <p:sldId id="326" r:id="rId3"/>
    <p:sldId id="319" r:id="rId4"/>
    <p:sldId id="317" r:id="rId5"/>
    <p:sldId id="323" r:id="rId6"/>
    <p:sldId id="257" r:id="rId7"/>
    <p:sldId id="318" r:id="rId8"/>
    <p:sldId id="320" r:id="rId9"/>
    <p:sldId id="329" r:id="rId10"/>
    <p:sldId id="321" r:id="rId11"/>
    <p:sldId id="330" r:id="rId12"/>
    <p:sldId id="324" r:id="rId13"/>
    <p:sldId id="271" r:id="rId14"/>
    <p:sldId id="32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4.png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DA1BB-5329-4B48-836E-28AA0EB483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A118C9-9AF5-4022-BD51-5E5C232A2DD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Национальная стратегия развития РТ до 2030 год</a:t>
          </a:r>
        </a:p>
      </dgm:t>
    </dgm:pt>
    <dgm:pt modelId="{047D1115-960B-4777-9EEE-82C2E196BAC4}" type="parTrans" cxnId="{68A6CDDF-DAF7-4A58-A90F-244A56531F5D}">
      <dgm:prSet/>
      <dgm:spPr/>
      <dgm:t>
        <a:bodyPr/>
        <a:lstStyle/>
        <a:p>
          <a:endParaRPr lang="ru-RU"/>
        </a:p>
      </dgm:t>
    </dgm:pt>
    <dgm:pt modelId="{0976FA8C-9B89-4765-8440-F73DB00E95A0}" type="sibTrans" cxnId="{68A6CDDF-DAF7-4A58-A90F-244A56531F5D}">
      <dgm:prSet/>
      <dgm:spPr/>
      <dgm:t>
        <a:bodyPr/>
        <a:lstStyle/>
        <a:p>
          <a:endParaRPr lang="ru-RU"/>
        </a:p>
      </dgm:t>
    </dgm:pt>
    <dgm:pt modelId="{F2BC7B21-BAFA-49B4-8B64-D3B7C4FC0FF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Программа среднесрочного развития РТ на 2021-2025 годы.</a:t>
          </a:r>
        </a:p>
      </dgm:t>
    </dgm:pt>
    <dgm:pt modelId="{543A8CD1-A93D-4AC7-915E-A3B94880FE61}" type="parTrans" cxnId="{FFB06D9E-98DA-467E-BFE4-22F8888E5565}">
      <dgm:prSet/>
      <dgm:spPr/>
      <dgm:t>
        <a:bodyPr/>
        <a:lstStyle/>
        <a:p>
          <a:endParaRPr lang="ru-RU"/>
        </a:p>
      </dgm:t>
    </dgm:pt>
    <dgm:pt modelId="{B91E1688-0E4B-436A-B426-C02F3876194C}" type="sibTrans" cxnId="{FFB06D9E-98DA-467E-BFE4-22F8888E5565}">
      <dgm:prSet/>
      <dgm:spPr/>
      <dgm:t>
        <a:bodyPr/>
        <a:lstStyle/>
        <a:p>
          <a:endParaRPr lang="ru-RU"/>
        </a:p>
      </dgm:t>
    </dgm:pt>
    <dgm:pt modelId="{0749C8F9-1D8B-4771-B3DA-E6843DF70B0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Национальная стратегия активизация роли женщин на 2021-2030 годы</a:t>
          </a:r>
        </a:p>
      </dgm:t>
    </dgm:pt>
    <dgm:pt modelId="{7CB74F91-FA6A-48F3-B911-02CDA0680457}" type="parTrans" cxnId="{4A7B4038-3315-4168-B4EF-973881E1835C}">
      <dgm:prSet/>
      <dgm:spPr/>
      <dgm:t>
        <a:bodyPr/>
        <a:lstStyle/>
        <a:p>
          <a:endParaRPr lang="ru-RU"/>
        </a:p>
      </dgm:t>
    </dgm:pt>
    <dgm:pt modelId="{9377BDB5-86D5-4AFD-8A7E-105436482021}" type="sibTrans" cxnId="{4A7B4038-3315-4168-B4EF-973881E1835C}">
      <dgm:prSet/>
      <dgm:spPr/>
      <dgm:t>
        <a:bodyPr/>
        <a:lstStyle/>
        <a:p>
          <a:endParaRPr lang="ru-RU"/>
        </a:p>
      </dgm:t>
    </dgm:pt>
    <dgm:pt modelId="{406C464E-7FF4-4122-A9F3-3140B0269A0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Госпрограмма «Воспитание, подбор и расстановка руководящих кадров РТ из числа способных женщин и девушек на 2016-2022 годы».</a:t>
          </a:r>
        </a:p>
      </dgm:t>
    </dgm:pt>
    <dgm:pt modelId="{854E7BEF-9807-441D-BE09-457E5FEB2754}" type="parTrans" cxnId="{54995FEB-6E27-4494-A31E-12C0A03A313E}">
      <dgm:prSet/>
      <dgm:spPr/>
      <dgm:t>
        <a:bodyPr/>
        <a:lstStyle/>
        <a:p>
          <a:endParaRPr lang="ru-RU"/>
        </a:p>
      </dgm:t>
    </dgm:pt>
    <dgm:pt modelId="{EF6F275B-27DC-4D87-995F-5AE37FCF868E}" type="sibTrans" cxnId="{54995FEB-6E27-4494-A31E-12C0A03A313E}">
      <dgm:prSet/>
      <dgm:spPr/>
      <dgm:t>
        <a:bodyPr/>
        <a:lstStyle/>
        <a:p>
          <a:endParaRPr lang="ru-RU"/>
        </a:p>
      </dgm:t>
    </dgm:pt>
    <dgm:pt modelId="{15839939-FA05-4E86-BF5A-2BAC3663C17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Госпрограмма по предупреждению насилия в семье в РТ на 2014 – 2023 годы и др.</a:t>
          </a:r>
        </a:p>
      </dgm:t>
    </dgm:pt>
    <dgm:pt modelId="{20974427-F485-4983-88AC-7033A37BCE97}" type="parTrans" cxnId="{FC0E5031-770E-4B17-964F-2894F200BADC}">
      <dgm:prSet/>
      <dgm:spPr/>
      <dgm:t>
        <a:bodyPr/>
        <a:lstStyle/>
        <a:p>
          <a:endParaRPr lang="ru-RU"/>
        </a:p>
      </dgm:t>
    </dgm:pt>
    <dgm:pt modelId="{01C7E019-5876-4717-B08E-F6BF389D5916}" type="sibTrans" cxnId="{FC0E5031-770E-4B17-964F-2894F200BADC}">
      <dgm:prSet/>
      <dgm:spPr/>
      <dgm:t>
        <a:bodyPr/>
        <a:lstStyle/>
        <a:p>
          <a:endParaRPr lang="ru-RU"/>
        </a:p>
      </dgm:t>
    </dgm:pt>
    <dgm:pt modelId="{A4ADCE01-3E82-4EEF-9223-E14E0A84A49E}" type="pres">
      <dgm:prSet presAssocID="{623DA1BB-5329-4B48-836E-28AA0EB483C9}" presName="linear" presStyleCnt="0">
        <dgm:presLayoutVars>
          <dgm:dir/>
          <dgm:animLvl val="lvl"/>
          <dgm:resizeHandles val="exact"/>
        </dgm:presLayoutVars>
      </dgm:prSet>
      <dgm:spPr/>
    </dgm:pt>
    <dgm:pt modelId="{A11DB732-5E4C-465F-B213-F4C28620F79E}" type="pres">
      <dgm:prSet presAssocID="{0CA118C9-9AF5-4022-BD51-5E5C232A2DD2}" presName="parentLin" presStyleCnt="0"/>
      <dgm:spPr/>
    </dgm:pt>
    <dgm:pt modelId="{B65CF0AE-902F-4339-BDA1-ED26A93B55EA}" type="pres">
      <dgm:prSet presAssocID="{0CA118C9-9AF5-4022-BD51-5E5C232A2DD2}" presName="parentLeftMargin" presStyleLbl="node1" presStyleIdx="0" presStyleCnt="5"/>
      <dgm:spPr/>
    </dgm:pt>
    <dgm:pt modelId="{26727AE0-6760-47FF-A3B1-5C367D5E19A7}" type="pres">
      <dgm:prSet presAssocID="{0CA118C9-9AF5-4022-BD51-5E5C232A2DD2}" presName="parentText" presStyleLbl="node1" presStyleIdx="0" presStyleCnt="5" custScaleX="109778" custScaleY="596690" custLinFactY="-100000" custLinFactNeighborX="-3573" custLinFactNeighborY="-132389">
        <dgm:presLayoutVars>
          <dgm:chMax val="0"/>
          <dgm:bulletEnabled val="1"/>
        </dgm:presLayoutVars>
      </dgm:prSet>
      <dgm:spPr/>
    </dgm:pt>
    <dgm:pt modelId="{26DB130A-E132-4909-9C27-F9253923883A}" type="pres">
      <dgm:prSet presAssocID="{0CA118C9-9AF5-4022-BD51-5E5C232A2DD2}" presName="negativeSpace" presStyleCnt="0"/>
      <dgm:spPr/>
    </dgm:pt>
    <dgm:pt modelId="{7EBA7A0F-5DCA-47AE-9DD3-1B0417C693BF}" type="pres">
      <dgm:prSet presAssocID="{0CA118C9-9AF5-4022-BD51-5E5C232A2DD2}" presName="childText" presStyleLbl="conFgAcc1" presStyleIdx="0" presStyleCnt="5" custScaleY="521362" custLinFactY="-400145" custLinFactNeighborX="353" custLinFactNeighborY="-500000">
        <dgm:presLayoutVars>
          <dgm:bulletEnabled val="1"/>
        </dgm:presLayoutVars>
      </dgm:prSet>
      <dgm:spPr/>
    </dgm:pt>
    <dgm:pt modelId="{ECD56094-23EA-4D10-92A4-B0C81E957D14}" type="pres">
      <dgm:prSet presAssocID="{0976FA8C-9B89-4765-8440-F73DB00E95A0}" presName="spaceBetweenRectangles" presStyleCnt="0"/>
      <dgm:spPr/>
    </dgm:pt>
    <dgm:pt modelId="{AA97E43A-6F1D-429D-B9B1-A2C264AD815D}" type="pres">
      <dgm:prSet presAssocID="{F2BC7B21-BAFA-49B4-8B64-D3B7C4FC0FF5}" presName="parentLin" presStyleCnt="0"/>
      <dgm:spPr/>
    </dgm:pt>
    <dgm:pt modelId="{DC2907BF-C572-4C66-8241-510EDBAC988C}" type="pres">
      <dgm:prSet presAssocID="{F2BC7B21-BAFA-49B4-8B64-D3B7C4FC0FF5}" presName="parentLeftMargin" presStyleLbl="node1" presStyleIdx="0" presStyleCnt="5"/>
      <dgm:spPr/>
    </dgm:pt>
    <dgm:pt modelId="{C1D85F6E-D62E-46F6-9288-A496E1F1878D}" type="pres">
      <dgm:prSet presAssocID="{F2BC7B21-BAFA-49B4-8B64-D3B7C4FC0FF5}" presName="parentText" presStyleLbl="node1" presStyleIdx="1" presStyleCnt="5" custScaleX="109991" custScaleY="478684" custLinFactY="-182538" custLinFactNeighborX="-705" custLinFactNeighborY="-200000">
        <dgm:presLayoutVars>
          <dgm:chMax val="0"/>
          <dgm:bulletEnabled val="1"/>
        </dgm:presLayoutVars>
      </dgm:prSet>
      <dgm:spPr/>
    </dgm:pt>
    <dgm:pt modelId="{C2611B57-77D8-48A5-BA92-2B4B79E8F4EC}" type="pres">
      <dgm:prSet presAssocID="{F2BC7B21-BAFA-49B4-8B64-D3B7C4FC0FF5}" presName="negativeSpace" presStyleCnt="0"/>
      <dgm:spPr/>
    </dgm:pt>
    <dgm:pt modelId="{82571A15-0FA1-45D1-B014-3C0894D88EA7}" type="pres">
      <dgm:prSet presAssocID="{F2BC7B21-BAFA-49B4-8B64-D3B7C4FC0FF5}" presName="childText" presStyleLbl="conFgAcc1" presStyleIdx="1" presStyleCnt="5" custScaleY="507490" custLinFactY="-621987" custLinFactNeighborX="261" custLinFactNeighborY="-700000">
        <dgm:presLayoutVars>
          <dgm:bulletEnabled val="1"/>
        </dgm:presLayoutVars>
      </dgm:prSet>
      <dgm:spPr/>
    </dgm:pt>
    <dgm:pt modelId="{CEDEC75E-7BA7-449B-B573-DB17B44F6677}" type="pres">
      <dgm:prSet presAssocID="{B91E1688-0E4B-436A-B426-C02F3876194C}" presName="spaceBetweenRectangles" presStyleCnt="0"/>
      <dgm:spPr/>
    </dgm:pt>
    <dgm:pt modelId="{1113DC6E-9DFE-4DDB-AC71-5FC37960329C}" type="pres">
      <dgm:prSet presAssocID="{0749C8F9-1D8B-4771-B3DA-E6843DF70B0D}" presName="parentLin" presStyleCnt="0"/>
      <dgm:spPr/>
    </dgm:pt>
    <dgm:pt modelId="{C4B3D018-4005-4696-9D6C-9B1F7234B260}" type="pres">
      <dgm:prSet presAssocID="{0749C8F9-1D8B-4771-B3DA-E6843DF70B0D}" presName="parentLeftMargin" presStyleLbl="node1" presStyleIdx="1" presStyleCnt="5"/>
      <dgm:spPr/>
    </dgm:pt>
    <dgm:pt modelId="{B85DE723-ADDC-46CB-9DA3-61838484E407}" type="pres">
      <dgm:prSet presAssocID="{0749C8F9-1D8B-4771-B3DA-E6843DF70B0D}" presName="parentText" presStyleLbl="node1" presStyleIdx="2" presStyleCnt="5" custScaleX="109102" custScaleY="567424" custLinFactY="-300000" custLinFactNeighborX="-20010" custLinFactNeighborY="-311843">
        <dgm:presLayoutVars>
          <dgm:chMax val="0"/>
          <dgm:bulletEnabled val="1"/>
        </dgm:presLayoutVars>
      </dgm:prSet>
      <dgm:spPr/>
    </dgm:pt>
    <dgm:pt modelId="{3368AB72-ECD0-4391-84B9-DB6A6528AC51}" type="pres">
      <dgm:prSet presAssocID="{0749C8F9-1D8B-4771-B3DA-E6843DF70B0D}" presName="negativeSpace" presStyleCnt="0"/>
      <dgm:spPr/>
    </dgm:pt>
    <dgm:pt modelId="{5B0EACC2-9340-479A-A1C1-ADF6FBA4E308}" type="pres">
      <dgm:prSet presAssocID="{0749C8F9-1D8B-4771-B3DA-E6843DF70B0D}" presName="childText" presStyleLbl="conFgAcc1" presStyleIdx="2" presStyleCnt="5" custScaleX="97794" custScaleY="453747" custLinFactY="-700000" custLinFactNeighborX="0" custLinFactNeighborY="-703265">
        <dgm:presLayoutVars>
          <dgm:bulletEnabled val="1"/>
        </dgm:presLayoutVars>
      </dgm:prSet>
      <dgm:spPr/>
    </dgm:pt>
    <dgm:pt modelId="{8E333AC8-C0AB-4406-95AD-457A395D90C4}" type="pres">
      <dgm:prSet presAssocID="{9377BDB5-86D5-4AFD-8A7E-105436482021}" presName="spaceBetweenRectangles" presStyleCnt="0"/>
      <dgm:spPr/>
    </dgm:pt>
    <dgm:pt modelId="{F2DDEB58-744C-4C32-807A-27623217906D}" type="pres">
      <dgm:prSet presAssocID="{406C464E-7FF4-4122-A9F3-3140B0269A04}" presName="parentLin" presStyleCnt="0"/>
      <dgm:spPr/>
    </dgm:pt>
    <dgm:pt modelId="{92B0764F-E29F-44AA-9C39-934DD7BC42E0}" type="pres">
      <dgm:prSet presAssocID="{406C464E-7FF4-4122-A9F3-3140B0269A04}" presName="parentLeftMargin" presStyleLbl="node1" presStyleIdx="2" presStyleCnt="5"/>
      <dgm:spPr/>
    </dgm:pt>
    <dgm:pt modelId="{BE7D3894-749C-401A-95B9-923727166E54}" type="pres">
      <dgm:prSet presAssocID="{406C464E-7FF4-4122-A9F3-3140B0269A04}" presName="parentText" presStyleLbl="node1" presStyleIdx="3" presStyleCnt="5" custScaleX="109104" custScaleY="516779" custLinFactY="-300000" custLinFactNeighborX="-25363" custLinFactNeighborY="-334516">
        <dgm:presLayoutVars>
          <dgm:chMax val="0"/>
          <dgm:bulletEnabled val="1"/>
        </dgm:presLayoutVars>
      </dgm:prSet>
      <dgm:spPr/>
    </dgm:pt>
    <dgm:pt modelId="{CC488B39-EB3D-4741-9030-567FE073373D}" type="pres">
      <dgm:prSet presAssocID="{406C464E-7FF4-4122-A9F3-3140B0269A04}" presName="negativeSpace" presStyleCnt="0"/>
      <dgm:spPr/>
    </dgm:pt>
    <dgm:pt modelId="{4787A85D-4FE7-439C-8536-AFD13C9D9348}" type="pres">
      <dgm:prSet presAssocID="{406C464E-7FF4-4122-A9F3-3140B0269A04}" presName="childText" presStyleLbl="conFgAcc1" presStyleIdx="3" presStyleCnt="5" custScaleY="460390" custLinFactY="-775764" custLinFactNeighborX="1414" custLinFactNeighborY="-800000">
        <dgm:presLayoutVars>
          <dgm:bulletEnabled val="1"/>
        </dgm:presLayoutVars>
      </dgm:prSet>
      <dgm:spPr/>
    </dgm:pt>
    <dgm:pt modelId="{C40BFCEC-DE42-4185-BD7D-F6BEA167C8FD}" type="pres">
      <dgm:prSet presAssocID="{EF6F275B-27DC-4D87-995F-5AE37FCF868E}" presName="spaceBetweenRectangles" presStyleCnt="0"/>
      <dgm:spPr/>
    </dgm:pt>
    <dgm:pt modelId="{2319F9E7-FC9A-4B0A-951D-30D3AE96755E}" type="pres">
      <dgm:prSet presAssocID="{15839939-FA05-4E86-BF5A-2BAC3663C174}" presName="parentLin" presStyleCnt="0"/>
      <dgm:spPr/>
    </dgm:pt>
    <dgm:pt modelId="{7CBEB898-00F3-4023-B857-C0E3D91DF07A}" type="pres">
      <dgm:prSet presAssocID="{15839939-FA05-4E86-BF5A-2BAC3663C174}" presName="parentLeftMargin" presStyleLbl="node1" presStyleIdx="3" presStyleCnt="5"/>
      <dgm:spPr/>
    </dgm:pt>
    <dgm:pt modelId="{CA8C94AC-54B9-4BAC-B4E4-0752CF026510}" type="pres">
      <dgm:prSet presAssocID="{15839939-FA05-4E86-BF5A-2BAC3663C174}" presName="parentText" presStyleLbl="node1" presStyleIdx="4" presStyleCnt="5" custScaleX="108426" custScaleY="436645" custLinFactY="-400000" custLinFactNeighborX="366" custLinFactNeighborY="-402498">
        <dgm:presLayoutVars>
          <dgm:chMax val="0"/>
          <dgm:bulletEnabled val="1"/>
        </dgm:presLayoutVars>
      </dgm:prSet>
      <dgm:spPr/>
    </dgm:pt>
    <dgm:pt modelId="{78022793-7424-4CE1-8AF5-6400C3D70242}" type="pres">
      <dgm:prSet presAssocID="{15839939-FA05-4E86-BF5A-2BAC3663C174}" presName="negativeSpace" presStyleCnt="0"/>
      <dgm:spPr/>
    </dgm:pt>
    <dgm:pt modelId="{23CD77C2-5E92-4C15-9C8B-9E8EEFAB3D18}" type="pres">
      <dgm:prSet presAssocID="{15839939-FA05-4E86-BF5A-2BAC3663C174}" presName="childText" presStyleLbl="conFgAcc1" presStyleIdx="4" presStyleCnt="5" custScaleY="328598" custLinFactY="-600000" custLinFactNeighborX="900" custLinFactNeighborY="-638222">
        <dgm:presLayoutVars>
          <dgm:bulletEnabled val="1"/>
        </dgm:presLayoutVars>
      </dgm:prSet>
      <dgm:spPr/>
    </dgm:pt>
  </dgm:ptLst>
  <dgm:cxnLst>
    <dgm:cxn modelId="{7B41F700-632C-498A-B9B6-041F12C61B33}" type="presOf" srcId="{0749C8F9-1D8B-4771-B3DA-E6843DF70B0D}" destId="{B85DE723-ADDC-46CB-9DA3-61838484E407}" srcOrd="1" destOrd="0" presId="urn:microsoft.com/office/officeart/2005/8/layout/list1"/>
    <dgm:cxn modelId="{4EB58C2E-6D9D-4A36-8815-47232ACBE2DB}" type="presOf" srcId="{0749C8F9-1D8B-4771-B3DA-E6843DF70B0D}" destId="{C4B3D018-4005-4696-9D6C-9B1F7234B260}" srcOrd="0" destOrd="0" presId="urn:microsoft.com/office/officeart/2005/8/layout/list1"/>
    <dgm:cxn modelId="{FC0E5031-770E-4B17-964F-2894F200BADC}" srcId="{623DA1BB-5329-4B48-836E-28AA0EB483C9}" destId="{15839939-FA05-4E86-BF5A-2BAC3663C174}" srcOrd="4" destOrd="0" parTransId="{20974427-F485-4983-88AC-7033A37BCE97}" sibTransId="{01C7E019-5876-4717-B08E-F6BF389D5916}"/>
    <dgm:cxn modelId="{4A7B4038-3315-4168-B4EF-973881E1835C}" srcId="{623DA1BB-5329-4B48-836E-28AA0EB483C9}" destId="{0749C8F9-1D8B-4771-B3DA-E6843DF70B0D}" srcOrd="2" destOrd="0" parTransId="{7CB74F91-FA6A-48F3-B911-02CDA0680457}" sibTransId="{9377BDB5-86D5-4AFD-8A7E-105436482021}"/>
    <dgm:cxn modelId="{127D053F-EE5D-41B9-9ED0-B2D65870E6DF}" type="presOf" srcId="{0CA118C9-9AF5-4022-BD51-5E5C232A2DD2}" destId="{B65CF0AE-902F-4339-BDA1-ED26A93B55EA}" srcOrd="0" destOrd="0" presId="urn:microsoft.com/office/officeart/2005/8/layout/list1"/>
    <dgm:cxn modelId="{9D272F6F-E85A-4EDB-A300-B86372D76403}" type="presOf" srcId="{F2BC7B21-BAFA-49B4-8B64-D3B7C4FC0FF5}" destId="{DC2907BF-C572-4C66-8241-510EDBAC988C}" srcOrd="0" destOrd="0" presId="urn:microsoft.com/office/officeart/2005/8/layout/list1"/>
    <dgm:cxn modelId="{7B2E424F-F01F-4162-AE87-4B1BFECE4007}" type="presOf" srcId="{15839939-FA05-4E86-BF5A-2BAC3663C174}" destId="{7CBEB898-00F3-4023-B857-C0E3D91DF07A}" srcOrd="0" destOrd="0" presId="urn:microsoft.com/office/officeart/2005/8/layout/list1"/>
    <dgm:cxn modelId="{00A3C950-DEEA-474D-82D4-536629E2E411}" type="presOf" srcId="{F2BC7B21-BAFA-49B4-8B64-D3B7C4FC0FF5}" destId="{C1D85F6E-D62E-46F6-9288-A496E1F1878D}" srcOrd="1" destOrd="0" presId="urn:microsoft.com/office/officeart/2005/8/layout/list1"/>
    <dgm:cxn modelId="{000B8384-1A01-45F9-B651-EC5193857622}" type="presOf" srcId="{406C464E-7FF4-4122-A9F3-3140B0269A04}" destId="{BE7D3894-749C-401A-95B9-923727166E54}" srcOrd="1" destOrd="0" presId="urn:microsoft.com/office/officeart/2005/8/layout/list1"/>
    <dgm:cxn modelId="{7B53AC9C-5FF3-4037-BFCE-F1471B5E3C7E}" type="presOf" srcId="{15839939-FA05-4E86-BF5A-2BAC3663C174}" destId="{CA8C94AC-54B9-4BAC-B4E4-0752CF026510}" srcOrd="1" destOrd="0" presId="urn:microsoft.com/office/officeart/2005/8/layout/list1"/>
    <dgm:cxn modelId="{FFB06D9E-98DA-467E-BFE4-22F8888E5565}" srcId="{623DA1BB-5329-4B48-836E-28AA0EB483C9}" destId="{F2BC7B21-BAFA-49B4-8B64-D3B7C4FC0FF5}" srcOrd="1" destOrd="0" parTransId="{543A8CD1-A93D-4AC7-915E-A3B94880FE61}" sibTransId="{B91E1688-0E4B-436A-B426-C02F3876194C}"/>
    <dgm:cxn modelId="{621569BB-0C19-48DF-939B-FD1B45CECB5D}" type="presOf" srcId="{0CA118C9-9AF5-4022-BD51-5E5C232A2DD2}" destId="{26727AE0-6760-47FF-A3B1-5C367D5E19A7}" srcOrd="1" destOrd="0" presId="urn:microsoft.com/office/officeart/2005/8/layout/list1"/>
    <dgm:cxn modelId="{0D6CF6C1-3429-474C-8F3E-5F94C58A3EBA}" type="presOf" srcId="{623DA1BB-5329-4B48-836E-28AA0EB483C9}" destId="{A4ADCE01-3E82-4EEF-9223-E14E0A84A49E}" srcOrd="0" destOrd="0" presId="urn:microsoft.com/office/officeart/2005/8/layout/list1"/>
    <dgm:cxn modelId="{68A6CDDF-DAF7-4A58-A90F-244A56531F5D}" srcId="{623DA1BB-5329-4B48-836E-28AA0EB483C9}" destId="{0CA118C9-9AF5-4022-BD51-5E5C232A2DD2}" srcOrd="0" destOrd="0" parTransId="{047D1115-960B-4777-9EEE-82C2E196BAC4}" sibTransId="{0976FA8C-9B89-4765-8440-F73DB00E95A0}"/>
    <dgm:cxn modelId="{3F8314E2-EF54-4980-9D8C-7530A6FB4324}" type="presOf" srcId="{406C464E-7FF4-4122-A9F3-3140B0269A04}" destId="{92B0764F-E29F-44AA-9C39-934DD7BC42E0}" srcOrd="0" destOrd="0" presId="urn:microsoft.com/office/officeart/2005/8/layout/list1"/>
    <dgm:cxn modelId="{54995FEB-6E27-4494-A31E-12C0A03A313E}" srcId="{623DA1BB-5329-4B48-836E-28AA0EB483C9}" destId="{406C464E-7FF4-4122-A9F3-3140B0269A04}" srcOrd="3" destOrd="0" parTransId="{854E7BEF-9807-441D-BE09-457E5FEB2754}" sibTransId="{EF6F275B-27DC-4D87-995F-5AE37FCF868E}"/>
    <dgm:cxn modelId="{5E26D0C6-074F-4521-BCFE-CFC61BE3EA07}" type="presParOf" srcId="{A4ADCE01-3E82-4EEF-9223-E14E0A84A49E}" destId="{A11DB732-5E4C-465F-B213-F4C28620F79E}" srcOrd="0" destOrd="0" presId="urn:microsoft.com/office/officeart/2005/8/layout/list1"/>
    <dgm:cxn modelId="{69E4693E-1565-46A0-8780-CEC035C5BE52}" type="presParOf" srcId="{A11DB732-5E4C-465F-B213-F4C28620F79E}" destId="{B65CF0AE-902F-4339-BDA1-ED26A93B55EA}" srcOrd="0" destOrd="0" presId="urn:microsoft.com/office/officeart/2005/8/layout/list1"/>
    <dgm:cxn modelId="{0C4D44AA-55F4-4E65-980D-4DC423874211}" type="presParOf" srcId="{A11DB732-5E4C-465F-B213-F4C28620F79E}" destId="{26727AE0-6760-47FF-A3B1-5C367D5E19A7}" srcOrd="1" destOrd="0" presId="urn:microsoft.com/office/officeart/2005/8/layout/list1"/>
    <dgm:cxn modelId="{582CC859-5426-407C-8B5D-2F7ABD0C5ADD}" type="presParOf" srcId="{A4ADCE01-3E82-4EEF-9223-E14E0A84A49E}" destId="{26DB130A-E132-4909-9C27-F9253923883A}" srcOrd="1" destOrd="0" presId="urn:microsoft.com/office/officeart/2005/8/layout/list1"/>
    <dgm:cxn modelId="{C46EAB0D-D0EE-46EF-BF22-5A30CAEEBA88}" type="presParOf" srcId="{A4ADCE01-3E82-4EEF-9223-E14E0A84A49E}" destId="{7EBA7A0F-5DCA-47AE-9DD3-1B0417C693BF}" srcOrd="2" destOrd="0" presId="urn:microsoft.com/office/officeart/2005/8/layout/list1"/>
    <dgm:cxn modelId="{CE206BD8-1025-46DC-AB4C-F39606318AFD}" type="presParOf" srcId="{A4ADCE01-3E82-4EEF-9223-E14E0A84A49E}" destId="{ECD56094-23EA-4D10-92A4-B0C81E957D14}" srcOrd="3" destOrd="0" presId="urn:microsoft.com/office/officeart/2005/8/layout/list1"/>
    <dgm:cxn modelId="{EE06C5E6-779E-4396-9660-F09BF02B208A}" type="presParOf" srcId="{A4ADCE01-3E82-4EEF-9223-E14E0A84A49E}" destId="{AA97E43A-6F1D-429D-B9B1-A2C264AD815D}" srcOrd="4" destOrd="0" presId="urn:microsoft.com/office/officeart/2005/8/layout/list1"/>
    <dgm:cxn modelId="{90E8ECC0-A381-4D26-8B3E-CCD29946620E}" type="presParOf" srcId="{AA97E43A-6F1D-429D-B9B1-A2C264AD815D}" destId="{DC2907BF-C572-4C66-8241-510EDBAC988C}" srcOrd="0" destOrd="0" presId="urn:microsoft.com/office/officeart/2005/8/layout/list1"/>
    <dgm:cxn modelId="{41DC905E-C01C-49B7-B0F3-DD8B7CF35533}" type="presParOf" srcId="{AA97E43A-6F1D-429D-B9B1-A2C264AD815D}" destId="{C1D85F6E-D62E-46F6-9288-A496E1F1878D}" srcOrd="1" destOrd="0" presId="urn:microsoft.com/office/officeart/2005/8/layout/list1"/>
    <dgm:cxn modelId="{D54C447C-B5E5-4739-8654-8B05ECC8720A}" type="presParOf" srcId="{A4ADCE01-3E82-4EEF-9223-E14E0A84A49E}" destId="{C2611B57-77D8-48A5-BA92-2B4B79E8F4EC}" srcOrd="5" destOrd="0" presId="urn:microsoft.com/office/officeart/2005/8/layout/list1"/>
    <dgm:cxn modelId="{33896740-E3BC-4407-9EB6-F6BE2CB31C43}" type="presParOf" srcId="{A4ADCE01-3E82-4EEF-9223-E14E0A84A49E}" destId="{82571A15-0FA1-45D1-B014-3C0894D88EA7}" srcOrd="6" destOrd="0" presId="urn:microsoft.com/office/officeart/2005/8/layout/list1"/>
    <dgm:cxn modelId="{D329C49A-4B40-41D0-874B-168679C83CF9}" type="presParOf" srcId="{A4ADCE01-3E82-4EEF-9223-E14E0A84A49E}" destId="{CEDEC75E-7BA7-449B-B573-DB17B44F6677}" srcOrd="7" destOrd="0" presId="urn:microsoft.com/office/officeart/2005/8/layout/list1"/>
    <dgm:cxn modelId="{D3D88757-1A61-455B-9B67-9991E474A0AF}" type="presParOf" srcId="{A4ADCE01-3E82-4EEF-9223-E14E0A84A49E}" destId="{1113DC6E-9DFE-4DDB-AC71-5FC37960329C}" srcOrd="8" destOrd="0" presId="urn:microsoft.com/office/officeart/2005/8/layout/list1"/>
    <dgm:cxn modelId="{3A83087F-75AF-4BC8-86CD-4606256C773C}" type="presParOf" srcId="{1113DC6E-9DFE-4DDB-AC71-5FC37960329C}" destId="{C4B3D018-4005-4696-9D6C-9B1F7234B260}" srcOrd="0" destOrd="0" presId="urn:microsoft.com/office/officeart/2005/8/layout/list1"/>
    <dgm:cxn modelId="{A49297FC-2EEC-4698-8342-F1006575BF20}" type="presParOf" srcId="{1113DC6E-9DFE-4DDB-AC71-5FC37960329C}" destId="{B85DE723-ADDC-46CB-9DA3-61838484E407}" srcOrd="1" destOrd="0" presId="urn:microsoft.com/office/officeart/2005/8/layout/list1"/>
    <dgm:cxn modelId="{4D29E396-FF84-49F2-A4B4-5BF8169B9AA8}" type="presParOf" srcId="{A4ADCE01-3E82-4EEF-9223-E14E0A84A49E}" destId="{3368AB72-ECD0-4391-84B9-DB6A6528AC51}" srcOrd="9" destOrd="0" presId="urn:microsoft.com/office/officeart/2005/8/layout/list1"/>
    <dgm:cxn modelId="{2A4DB0B6-3603-4817-B0F7-E16DFC436395}" type="presParOf" srcId="{A4ADCE01-3E82-4EEF-9223-E14E0A84A49E}" destId="{5B0EACC2-9340-479A-A1C1-ADF6FBA4E308}" srcOrd="10" destOrd="0" presId="urn:microsoft.com/office/officeart/2005/8/layout/list1"/>
    <dgm:cxn modelId="{F1672ECD-4944-4088-B025-9DD86BA91FC8}" type="presParOf" srcId="{A4ADCE01-3E82-4EEF-9223-E14E0A84A49E}" destId="{8E333AC8-C0AB-4406-95AD-457A395D90C4}" srcOrd="11" destOrd="0" presId="urn:microsoft.com/office/officeart/2005/8/layout/list1"/>
    <dgm:cxn modelId="{62494D1E-D08E-40BF-8A5B-BFEE1C174C2E}" type="presParOf" srcId="{A4ADCE01-3E82-4EEF-9223-E14E0A84A49E}" destId="{F2DDEB58-744C-4C32-807A-27623217906D}" srcOrd="12" destOrd="0" presId="urn:microsoft.com/office/officeart/2005/8/layout/list1"/>
    <dgm:cxn modelId="{1B7F6390-6379-474D-89D6-DAC82B04AAD1}" type="presParOf" srcId="{F2DDEB58-744C-4C32-807A-27623217906D}" destId="{92B0764F-E29F-44AA-9C39-934DD7BC42E0}" srcOrd="0" destOrd="0" presId="urn:microsoft.com/office/officeart/2005/8/layout/list1"/>
    <dgm:cxn modelId="{2394A3A6-B38D-4278-B5CA-ADF3499B729D}" type="presParOf" srcId="{F2DDEB58-744C-4C32-807A-27623217906D}" destId="{BE7D3894-749C-401A-95B9-923727166E54}" srcOrd="1" destOrd="0" presId="urn:microsoft.com/office/officeart/2005/8/layout/list1"/>
    <dgm:cxn modelId="{15B6FB21-B475-43B7-8DB7-029A51CEF498}" type="presParOf" srcId="{A4ADCE01-3E82-4EEF-9223-E14E0A84A49E}" destId="{CC488B39-EB3D-4741-9030-567FE073373D}" srcOrd="13" destOrd="0" presId="urn:microsoft.com/office/officeart/2005/8/layout/list1"/>
    <dgm:cxn modelId="{D985DC6A-59FF-4CEF-8E27-8B553E90BFD6}" type="presParOf" srcId="{A4ADCE01-3E82-4EEF-9223-E14E0A84A49E}" destId="{4787A85D-4FE7-439C-8536-AFD13C9D9348}" srcOrd="14" destOrd="0" presId="urn:microsoft.com/office/officeart/2005/8/layout/list1"/>
    <dgm:cxn modelId="{BC5818F2-6CE5-4054-8B88-3218D2FD7F83}" type="presParOf" srcId="{A4ADCE01-3E82-4EEF-9223-E14E0A84A49E}" destId="{C40BFCEC-DE42-4185-BD7D-F6BEA167C8FD}" srcOrd="15" destOrd="0" presId="urn:microsoft.com/office/officeart/2005/8/layout/list1"/>
    <dgm:cxn modelId="{09DCB26F-455D-46AE-BEAA-F5C5E7A56366}" type="presParOf" srcId="{A4ADCE01-3E82-4EEF-9223-E14E0A84A49E}" destId="{2319F9E7-FC9A-4B0A-951D-30D3AE96755E}" srcOrd="16" destOrd="0" presId="urn:microsoft.com/office/officeart/2005/8/layout/list1"/>
    <dgm:cxn modelId="{9A9693B7-02AA-4581-89F4-5CA79DFFA81E}" type="presParOf" srcId="{2319F9E7-FC9A-4B0A-951D-30D3AE96755E}" destId="{7CBEB898-00F3-4023-B857-C0E3D91DF07A}" srcOrd="0" destOrd="0" presId="urn:microsoft.com/office/officeart/2005/8/layout/list1"/>
    <dgm:cxn modelId="{14602C00-DC11-4BC0-B588-F0FC29740314}" type="presParOf" srcId="{2319F9E7-FC9A-4B0A-951D-30D3AE96755E}" destId="{CA8C94AC-54B9-4BAC-B4E4-0752CF026510}" srcOrd="1" destOrd="0" presId="urn:microsoft.com/office/officeart/2005/8/layout/list1"/>
    <dgm:cxn modelId="{E71D3FC7-EAC2-4FE6-B05C-3B6ADA744A61}" type="presParOf" srcId="{A4ADCE01-3E82-4EEF-9223-E14E0A84A49E}" destId="{78022793-7424-4CE1-8AF5-6400C3D70242}" srcOrd="17" destOrd="0" presId="urn:microsoft.com/office/officeart/2005/8/layout/list1"/>
    <dgm:cxn modelId="{7579B7C3-C153-4220-82A9-2FB71EBA3F36}" type="presParOf" srcId="{A4ADCE01-3E82-4EEF-9223-E14E0A84A49E}" destId="{23CD77C2-5E92-4C15-9C8B-9E8EEFAB3D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8D0D5-D656-4F30-AEB2-20692C4223F4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0F6903-AB80-4CF2-AE33-1C464FAE8E0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br>
            <a:rPr lang="ru-RU" dirty="0"/>
          </a:br>
          <a:endParaRPr lang="ru-RU" b="1" dirty="0">
            <a:solidFill>
              <a:sysClr val="windowText" lastClr="000000"/>
            </a:solidFill>
          </a:endParaRPr>
        </a:p>
      </dgm:t>
    </dgm:pt>
    <dgm:pt modelId="{65CD5252-1365-430B-8503-E589BAF6F371}" type="parTrans" cxnId="{FA334EAF-EC96-4D49-94A2-32F37199A5AE}">
      <dgm:prSet/>
      <dgm:spPr/>
      <dgm:t>
        <a:bodyPr/>
        <a:lstStyle/>
        <a:p>
          <a:endParaRPr lang="ru-RU"/>
        </a:p>
      </dgm:t>
    </dgm:pt>
    <dgm:pt modelId="{0A31C817-A477-41CB-870A-9DA9D81DE62B}" type="sibTrans" cxnId="{FA334EAF-EC96-4D49-94A2-32F37199A5AE}">
      <dgm:prSet/>
      <dgm:spPr/>
      <dgm:t>
        <a:bodyPr/>
        <a:lstStyle/>
        <a:p>
          <a:endParaRPr lang="ru-RU"/>
        </a:p>
      </dgm:t>
    </dgm:pt>
    <dgm:pt modelId="{341B92F0-5748-4717-89CB-F513E3B3134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64D7285-1CCD-4231-BF81-1752FB06BB48}" type="parTrans" cxnId="{B3CC08A6-3F14-451B-A7FA-4DE97A1F7741}">
      <dgm:prSet/>
      <dgm:spPr/>
      <dgm:t>
        <a:bodyPr/>
        <a:lstStyle/>
        <a:p>
          <a:endParaRPr lang="ru-RU"/>
        </a:p>
      </dgm:t>
    </dgm:pt>
    <dgm:pt modelId="{4E5926EA-EE21-4080-A3DF-00C4840FEEA2}" type="sibTrans" cxnId="{B3CC08A6-3F14-451B-A7FA-4DE97A1F7741}">
      <dgm:prSet/>
      <dgm:spPr/>
      <dgm:t>
        <a:bodyPr/>
        <a:lstStyle/>
        <a:p>
          <a:endParaRPr lang="ru-RU"/>
        </a:p>
      </dgm:t>
    </dgm:pt>
    <dgm:pt modelId="{8A6D93EF-7D84-41D0-8818-8F05B6F1414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596CB4D-97A6-44E9-862C-998DB51881B8}" type="parTrans" cxnId="{2482A1CD-D581-4E4D-8C19-FD8167976EB9}">
      <dgm:prSet/>
      <dgm:spPr/>
      <dgm:t>
        <a:bodyPr/>
        <a:lstStyle/>
        <a:p>
          <a:endParaRPr lang="ru-RU"/>
        </a:p>
      </dgm:t>
    </dgm:pt>
    <dgm:pt modelId="{4DB3B321-CF26-41B9-8ACB-76698F8259CF}" type="sibTrans" cxnId="{2482A1CD-D581-4E4D-8C19-FD8167976EB9}">
      <dgm:prSet/>
      <dgm:spPr/>
      <dgm:t>
        <a:bodyPr/>
        <a:lstStyle/>
        <a:p>
          <a:endParaRPr lang="ru-RU"/>
        </a:p>
      </dgm:t>
    </dgm:pt>
    <dgm:pt modelId="{6C21B8FF-2799-4242-979C-CAF164A2BA2F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A1C15BD-BF7A-407E-BF75-A1321E1657B1}" type="parTrans" cxnId="{4CC9121C-EA6A-4C96-ABE4-71A850ACC888}">
      <dgm:prSet/>
      <dgm:spPr/>
      <dgm:t>
        <a:bodyPr/>
        <a:lstStyle/>
        <a:p>
          <a:endParaRPr lang="ru-RU"/>
        </a:p>
      </dgm:t>
    </dgm:pt>
    <dgm:pt modelId="{BC6C2491-6BC6-49E8-9DEE-253928D6031A}" type="sibTrans" cxnId="{4CC9121C-EA6A-4C96-ABE4-71A850ACC888}">
      <dgm:prSet/>
      <dgm:spPr/>
      <dgm:t>
        <a:bodyPr/>
        <a:lstStyle/>
        <a:p>
          <a:endParaRPr lang="ru-RU"/>
        </a:p>
      </dgm:t>
    </dgm:pt>
    <dgm:pt modelId="{E5337F35-13F3-4C90-AF7C-C6B39922860F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1A12625-D883-4904-ACAF-77046CF5F447}" type="parTrans" cxnId="{792E1DA8-1765-4492-B24E-E14C4B80D8A4}">
      <dgm:prSet/>
      <dgm:spPr/>
      <dgm:t>
        <a:bodyPr/>
        <a:lstStyle/>
        <a:p>
          <a:endParaRPr lang="ru-RU"/>
        </a:p>
      </dgm:t>
    </dgm:pt>
    <dgm:pt modelId="{173E24EB-A17B-4A0F-B118-20D2EE091193}" type="sibTrans" cxnId="{792E1DA8-1765-4492-B24E-E14C4B80D8A4}">
      <dgm:prSet/>
      <dgm:spPr/>
      <dgm:t>
        <a:bodyPr/>
        <a:lstStyle/>
        <a:p>
          <a:endParaRPr lang="ru-RU"/>
        </a:p>
      </dgm:t>
    </dgm:pt>
    <dgm:pt modelId="{0ED848A8-134D-4318-8476-616AAB05CF4B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B213F71-FA09-4B5C-9345-5F27BFA59C01}" type="parTrans" cxnId="{D43F6892-9396-4E67-B390-67DD3305046F}">
      <dgm:prSet/>
      <dgm:spPr/>
      <dgm:t>
        <a:bodyPr/>
        <a:lstStyle/>
        <a:p>
          <a:endParaRPr lang="ru-RU"/>
        </a:p>
      </dgm:t>
    </dgm:pt>
    <dgm:pt modelId="{FE1B520E-15EF-4B84-B6E7-8EB0213EA345}" type="sibTrans" cxnId="{D43F6892-9396-4E67-B390-67DD3305046F}">
      <dgm:prSet/>
      <dgm:spPr/>
      <dgm:t>
        <a:bodyPr/>
        <a:lstStyle/>
        <a:p>
          <a:endParaRPr lang="ru-RU"/>
        </a:p>
      </dgm:t>
    </dgm:pt>
    <dgm:pt modelId="{92F3E932-C2C9-40ED-B4E7-D99D4C6C03B2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BAE4E00-2933-46A8-B9FB-14737663369F}" type="parTrans" cxnId="{98AD29C6-BF25-4792-B523-3E6C2773F8B7}">
      <dgm:prSet/>
      <dgm:spPr/>
      <dgm:t>
        <a:bodyPr/>
        <a:lstStyle/>
        <a:p>
          <a:endParaRPr lang="ru-RU"/>
        </a:p>
      </dgm:t>
    </dgm:pt>
    <dgm:pt modelId="{52B6D676-5555-4CF9-BDA2-6CFF4423F45B}" type="sibTrans" cxnId="{98AD29C6-BF25-4792-B523-3E6C2773F8B7}">
      <dgm:prSet/>
      <dgm:spPr/>
      <dgm:t>
        <a:bodyPr/>
        <a:lstStyle/>
        <a:p>
          <a:endParaRPr lang="ru-RU"/>
        </a:p>
      </dgm:t>
    </dgm:pt>
    <dgm:pt modelId="{19BA8655-2E32-4E1E-A0CF-035BE31D2996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7E1D8D1-5FBD-4B28-B793-0CB990583D99}" type="parTrans" cxnId="{939FE730-4CBF-4512-A5FD-C60A0A1DD15F}">
      <dgm:prSet/>
      <dgm:spPr/>
      <dgm:t>
        <a:bodyPr/>
        <a:lstStyle/>
        <a:p>
          <a:endParaRPr lang="ru-RU"/>
        </a:p>
      </dgm:t>
    </dgm:pt>
    <dgm:pt modelId="{F2FD7582-240D-497A-B7D6-B447E1ABD62B}" type="sibTrans" cxnId="{939FE730-4CBF-4512-A5FD-C60A0A1DD15F}">
      <dgm:prSet/>
      <dgm:spPr/>
      <dgm:t>
        <a:bodyPr/>
        <a:lstStyle/>
        <a:p>
          <a:endParaRPr lang="ru-RU"/>
        </a:p>
      </dgm:t>
    </dgm:pt>
    <dgm:pt modelId="{223F4261-AF9F-4FFA-812C-FA0F059FAF6D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A29FF8E-F325-40EC-A608-80F1ED214E3E}" type="parTrans" cxnId="{ECC988A1-2495-4484-94EE-51F1B7BDC6A0}">
      <dgm:prSet/>
      <dgm:spPr/>
      <dgm:t>
        <a:bodyPr/>
        <a:lstStyle/>
        <a:p>
          <a:endParaRPr lang="ru-RU"/>
        </a:p>
      </dgm:t>
    </dgm:pt>
    <dgm:pt modelId="{93745157-DA0C-46C0-B89A-90DD7E6D1CB0}" type="sibTrans" cxnId="{ECC988A1-2495-4484-94EE-51F1B7BDC6A0}">
      <dgm:prSet/>
      <dgm:spPr/>
      <dgm:t>
        <a:bodyPr/>
        <a:lstStyle/>
        <a:p>
          <a:endParaRPr lang="ru-RU"/>
        </a:p>
      </dgm:t>
    </dgm:pt>
    <dgm:pt modelId="{27B53704-74A6-4C5D-A128-C8C9E81D4680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C84E002-A3DA-46C6-BADA-F194DA0D05C8}" type="parTrans" cxnId="{B9984D75-0ED6-4F1D-95C6-1FC516A9FA46}">
      <dgm:prSet/>
      <dgm:spPr/>
      <dgm:t>
        <a:bodyPr/>
        <a:lstStyle/>
        <a:p>
          <a:endParaRPr lang="ru-RU"/>
        </a:p>
      </dgm:t>
    </dgm:pt>
    <dgm:pt modelId="{93D880CE-11A2-47D1-A002-0C910B10B8DB}" type="sibTrans" cxnId="{B9984D75-0ED6-4F1D-95C6-1FC516A9FA46}">
      <dgm:prSet/>
      <dgm:spPr/>
      <dgm:t>
        <a:bodyPr/>
        <a:lstStyle/>
        <a:p>
          <a:endParaRPr lang="ru-RU"/>
        </a:p>
      </dgm:t>
    </dgm:pt>
    <dgm:pt modelId="{27E1CD97-AD77-4C1E-AABC-C8BCD2AD30A2}">
      <dgm:prSet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4250159-BD5F-4584-8343-B583B812C1D6}" type="parTrans" cxnId="{7EB1EECA-8572-4D16-BF4F-803D75719054}">
      <dgm:prSet/>
      <dgm:spPr/>
      <dgm:t>
        <a:bodyPr/>
        <a:lstStyle/>
        <a:p>
          <a:endParaRPr lang="ru-RU"/>
        </a:p>
      </dgm:t>
    </dgm:pt>
    <dgm:pt modelId="{F4FA97AB-B482-4A87-B1E8-D91BFD6B415E}" type="sibTrans" cxnId="{7EB1EECA-8572-4D16-BF4F-803D75719054}">
      <dgm:prSet/>
      <dgm:spPr/>
      <dgm:t>
        <a:bodyPr/>
        <a:lstStyle/>
        <a:p>
          <a:endParaRPr lang="ru-RU"/>
        </a:p>
      </dgm:t>
    </dgm:pt>
    <dgm:pt modelId="{6952A4C0-D1FE-46BE-970D-0117BE5E4638}">
      <dgm:prSet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77D1BC3-B782-482E-8B3A-0A1B9214E9F9}" type="parTrans" cxnId="{DB55C013-9568-42AC-B9AC-90571BCE83B1}">
      <dgm:prSet/>
      <dgm:spPr/>
      <dgm:t>
        <a:bodyPr/>
        <a:lstStyle/>
        <a:p>
          <a:endParaRPr lang="ru-RU"/>
        </a:p>
      </dgm:t>
    </dgm:pt>
    <dgm:pt modelId="{E537A7DA-D172-44B0-93A1-D6CE1C3DE542}" type="sibTrans" cxnId="{DB55C013-9568-42AC-B9AC-90571BCE83B1}">
      <dgm:prSet/>
      <dgm:spPr/>
      <dgm:t>
        <a:bodyPr/>
        <a:lstStyle/>
        <a:p>
          <a:endParaRPr lang="ru-RU"/>
        </a:p>
      </dgm:t>
    </dgm:pt>
    <dgm:pt modelId="{50E48671-4B60-496D-9769-6153C7FC7230}" type="pres">
      <dgm:prSet presAssocID="{D208D0D5-D656-4F30-AEB2-20692C4223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A3B586-BBB4-4CFD-BC47-090A7C91D13E}" type="pres">
      <dgm:prSet presAssocID="{8C0F6903-AB80-4CF2-AE33-1C464FAE8E03}" presName="centerShape" presStyleLbl="node0" presStyleIdx="0" presStyleCnt="1" custScaleX="149793" custScaleY="130054"/>
      <dgm:spPr>
        <a:prstGeom prst="roundRect">
          <a:avLst/>
        </a:prstGeom>
      </dgm:spPr>
    </dgm:pt>
    <dgm:pt modelId="{2604D5D4-CDDF-4B29-8EBC-D755C35809AE}" type="pres">
      <dgm:prSet presAssocID="{27B53704-74A6-4C5D-A128-C8C9E81D4680}" presName="node" presStyleLbl="node1" presStyleIdx="0" presStyleCnt="11" custScaleX="151539" custScaleY="167147" custRadScaleRad="91641" custRadScaleInc="51271">
        <dgm:presLayoutVars>
          <dgm:bulletEnabled val="1"/>
        </dgm:presLayoutVars>
      </dgm:prSet>
      <dgm:spPr>
        <a:prstGeom prst="roundRect">
          <a:avLst/>
        </a:prstGeom>
      </dgm:spPr>
    </dgm:pt>
    <dgm:pt modelId="{C557E741-A751-40BB-B2CB-F7466F469EFC}" type="pres">
      <dgm:prSet presAssocID="{27B53704-74A6-4C5D-A128-C8C9E81D4680}" presName="dummy" presStyleCnt="0"/>
      <dgm:spPr/>
    </dgm:pt>
    <dgm:pt modelId="{7BB250AB-8C0E-4ABD-9930-BE67D1F7FC82}" type="pres">
      <dgm:prSet presAssocID="{93D880CE-11A2-47D1-A002-0C910B10B8DB}" presName="sibTrans" presStyleLbl="sibTrans2D1" presStyleIdx="0" presStyleCnt="11"/>
      <dgm:spPr/>
    </dgm:pt>
    <dgm:pt modelId="{6FC35F96-57C9-4CDD-B0B4-51A3B4CAC8BD}" type="pres">
      <dgm:prSet presAssocID="{223F4261-AF9F-4FFA-812C-FA0F059FAF6D}" presName="node" presStyleLbl="node1" presStyleIdx="1" presStyleCnt="11" custScaleX="164652" custScaleY="125638" custRadScaleRad="107448" custRadScaleInc="67696">
        <dgm:presLayoutVars>
          <dgm:bulletEnabled val="1"/>
        </dgm:presLayoutVars>
      </dgm:prSet>
      <dgm:spPr>
        <a:prstGeom prst="roundRect">
          <a:avLst/>
        </a:prstGeom>
      </dgm:spPr>
    </dgm:pt>
    <dgm:pt modelId="{8076F6AE-0B2A-420C-AC0F-BCCE1DFEF716}" type="pres">
      <dgm:prSet presAssocID="{223F4261-AF9F-4FFA-812C-FA0F059FAF6D}" presName="dummy" presStyleCnt="0"/>
      <dgm:spPr/>
    </dgm:pt>
    <dgm:pt modelId="{D2001777-D96C-4306-92A0-805515A3FA7F}" type="pres">
      <dgm:prSet presAssocID="{93745157-DA0C-46C0-B89A-90DD7E6D1CB0}" presName="sibTrans" presStyleLbl="sibTrans2D1" presStyleIdx="1" presStyleCnt="11"/>
      <dgm:spPr/>
    </dgm:pt>
    <dgm:pt modelId="{89E72110-96EC-4EC2-A383-5A027DE5FB88}" type="pres">
      <dgm:prSet presAssocID="{6952A4C0-D1FE-46BE-970D-0117BE5E4638}" presName="node" presStyleLbl="node1" presStyleIdx="2" presStyleCnt="11" custScaleX="161857" custScaleY="133027" custRadScaleRad="100504" custRadScaleInc="45807">
        <dgm:presLayoutVars>
          <dgm:bulletEnabled val="1"/>
        </dgm:presLayoutVars>
      </dgm:prSet>
      <dgm:spPr>
        <a:prstGeom prst="roundRect">
          <a:avLst/>
        </a:prstGeom>
      </dgm:spPr>
    </dgm:pt>
    <dgm:pt modelId="{1232A4E0-4525-40DD-B0F5-2CB20EE0FF94}" type="pres">
      <dgm:prSet presAssocID="{6952A4C0-D1FE-46BE-970D-0117BE5E4638}" presName="dummy" presStyleCnt="0"/>
      <dgm:spPr/>
    </dgm:pt>
    <dgm:pt modelId="{7B17AA5F-7F83-4CFF-AED3-FF1977FAD8FB}" type="pres">
      <dgm:prSet presAssocID="{E537A7DA-D172-44B0-93A1-D6CE1C3DE542}" presName="sibTrans" presStyleLbl="sibTrans2D1" presStyleIdx="2" presStyleCnt="11"/>
      <dgm:spPr/>
    </dgm:pt>
    <dgm:pt modelId="{075EFB19-6E60-4FFD-BC9E-B0D758FD9FA0}" type="pres">
      <dgm:prSet presAssocID="{341B92F0-5748-4717-89CB-F513E3B3134D}" presName="node" presStyleLbl="node1" presStyleIdx="3" presStyleCnt="11" custScaleX="155444" custScaleY="121436">
        <dgm:presLayoutVars>
          <dgm:bulletEnabled val="1"/>
        </dgm:presLayoutVars>
      </dgm:prSet>
      <dgm:spPr>
        <a:prstGeom prst="roundRect">
          <a:avLst/>
        </a:prstGeom>
      </dgm:spPr>
    </dgm:pt>
    <dgm:pt modelId="{D9D002B4-3670-4D77-A820-8528EB69FC55}" type="pres">
      <dgm:prSet presAssocID="{341B92F0-5748-4717-89CB-F513E3B3134D}" presName="dummy" presStyleCnt="0"/>
      <dgm:spPr/>
    </dgm:pt>
    <dgm:pt modelId="{94789FF6-7640-4CEC-ABA0-EFDAB1CCCF3E}" type="pres">
      <dgm:prSet presAssocID="{4E5926EA-EE21-4080-A3DF-00C4840FEEA2}" presName="sibTrans" presStyleLbl="sibTrans2D1" presStyleIdx="3" presStyleCnt="11"/>
      <dgm:spPr/>
    </dgm:pt>
    <dgm:pt modelId="{202F9027-17C0-47D2-A1CF-233C915223F7}" type="pres">
      <dgm:prSet presAssocID="{8A6D93EF-7D84-41D0-8818-8F05B6F1414B}" presName="node" presStyleLbl="node1" presStyleIdx="4" presStyleCnt="11" custScaleX="165730" custScaleY="127082" custRadScaleRad="109228" custRadScaleInc="-31642">
        <dgm:presLayoutVars>
          <dgm:bulletEnabled val="1"/>
        </dgm:presLayoutVars>
      </dgm:prSet>
      <dgm:spPr>
        <a:prstGeom prst="roundRect">
          <a:avLst/>
        </a:prstGeom>
      </dgm:spPr>
    </dgm:pt>
    <dgm:pt modelId="{E6B946A0-5749-49F7-A44F-134D4B8A5E17}" type="pres">
      <dgm:prSet presAssocID="{8A6D93EF-7D84-41D0-8818-8F05B6F1414B}" presName="dummy" presStyleCnt="0"/>
      <dgm:spPr/>
    </dgm:pt>
    <dgm:pt modelId="{372EBA8E-7B68-4F7D-9B2B-AA1166939D1F}" type="pres">
      <dgm:prSet presAssocID="{4DB3B321-CF26-41B9-8ACB-76698F8259CF}" presName="sibTrans" presStyleLbl="sibTrans2D1" presStyleIdx="4" presStyleCnt="11"/>
      <dgm:spPr/>
    </dgm:pt>
    <dgm:pt modelId="{E7EA6192-7B30-4B20-8DD2-4642F8835A2F}" type="pres">
      <dgm:prSet presAssocID="{6C21B8FF-2799-4242-979C-CAF164A2BA2F}" presName="node" presStyleLbl="node1" presStyleIdx="5" presStyleCnt="11" custScaleX="152852" custScaleY="133738">
        <dgm:presLayoutVars>
          <dgm:bulletEnabled val="1"/>
        </dgm:presLayoutVars>
      </dgm:prSet>
      <dgm:spPr>
        <a:prstGeom prst="roundRect">
          <a:avLst/>
        </a:prstGeom>
      </dgm:spPr>
    </dgm:pt>
    <dgm:pt modelId="{9839771F-AFE7-4045-99F9-13D2182D8713}" type="pres">
      <dgm:prSet presAssocID="{6C21B8FF-2799-4242-979C-CAF164A2BA2F}" presName="dummy" presStyleCnt="0"/>
      <dgm:spPr/>
    </dgm:pt>
    <dgm:pt modelId="{28930049-FC84-407E-8559-B2C4E67D8399}" type="pres">
      <dgm:prSet presAssocID="{BC6C2491-6BC6-49E8-9DEE-253928D6031A}" presName="sibTrans" presStyleLbl="sibTrans2D1" presStyleIdx="5" presStyleCnt="11"/>
      <dgm:spPr/>
    </dgm:pt>
    <dgm:pt modelId="{CCE58570-BC9E-41BF-9DD5-046973B03F12}" type="pres">
      <dgm:prSet presAssocID="{E5337F35-13F3-4C90-AF7C-C6B39922860F}" presName="node" presStyleLbl="node1" presStyleIdx="6" presStyleCnt="11" custScaleX="156559" custScaleY="136064" custRadScaleRad="103748" custRadScaleInc="31573">
        <dgm:presLayoutVars>
          <dgm:bulletEnabled val="1"/>
        </dgm:presLayoutVars>
      </dgm:prSet>
      <dgm:spPr>
        <a:prstGeom prst="roundRect">
          <a:avLst/>
        </a:prstGeom>
      </dgm:spPr>
    </dgm:pt>
    <dgm:pt modelId="{01A633EF-4878-43F7-A4C4-D59CCE903214}" type="pres">
      <dgm:prSet presAssocID="{E5337F35-13F3-4C90-AF7C-C6B39922860F}" presName="dummy" presStyleCnt="0"/>
      <dgm:spPr/>
    </dgm:pt>
    <dgm:pt modelId="{308DFB78-6863-4648-8F13-0E14F0C02263}" type="pres">
      <dgm:prSet presAssocID="{173E24EB-A17B-4A0F-B118-20D2EE091193}" presName="sibTrans" presStyleLbl="sibTrans2D1" presStyleIdx="6" presStyleCnt="11"/>
      <dgm:spPr/>
    </dgm:pt>
    <dgm:pt modelId="{F0D2D32D-FB6E-4D38-87D7-C726E19430D5}" type="pres">
      <dgm:prSet presAssocID="{27E1CD97-AD77-4C1E-AABC-C8BCD2AD30A2}" presName="node" presStyleLbl="node1" presStyleIdx="7" presStyleCnt="11" custScaleX="169592" custScaleY="131813" custRadScaleRad="110138" custRadScaleInc="80157">
        <dgm:presLayoutVars>
          <dgm:bulletEnabled val="1"/>
        </dgm:presLayoutVars>
      </dgm:prSet>
      <dgm:spPr>
        <a:prstGeom prst="roundRect">
          <a:avLst/>
        </a:prstGeom>
      </dgm:spPr>
    </dgm:pt>
    <dgm:pt modelId="{6599052F-86F0-4032-9B2A-8611E06BDE6F}" type="pres">
      <dgm:prSet presAssocID="{27E1CD97-AD77-4C1E-AABC-C8BCD2AD30A2}" presName="dummy" presStyleCnt="0"/>
      <dgm:spPr/>
    </dgm:pt>
    <dgm:pt modelId="{6DA9A275-5A35-44C4-8890-7D60254C9290}" type="pres">
      <dgm:prSet presAssocID="{F4FA97AB-B482-4A87-B1E8-D91BFD6B415E}" presName="sibTrans" presStyleLbl="sibTrans2D1" presStyleIdx="7" presStyleCnt="11"/>
      <dgm:spPr/>
    </dgm:pt>
    <dgm:pt modelId="{87838935-26C1-4750-9499-F7074D331B35}" type="pres">
      <dgm:prSet presAssocID="{0ED848A8-134D-4318-8476-616AAB05CF4B}" presName="node" presStyleLbl="node1" presStyleIdx="8" presStyleCnt="11" custScaleX="173864" custScaleY="136744" custRadScaleRad="98575" custRadScaleInc="40793">
        <dgm:presLayoutVars>
          <dgm:bulletEnabled val="1"/>
        </dgm:presLayoutVars>
      </dgm:prSet>
      <dgm:spPr>
        <a:prstGeom prst="roundRect">
          <a:avLst/>
        </a:prstGeom>
      </dgm:spPr>
    </dgm:pt>
    <dgm:pt modelId="{01BA967B-DC24-4E38-B685-1A4871B0A136}" type="pres">
      <dgm:prSet presAssocID="{0ED848A8-134D-4318-8476-616AAB05CF4B}" presName="dummy" presStyleCnt="0"/>
      <dgm:spPr/>
    </dgm:pt>
    <dgm:pt modelId="{0FCECC5A-B4EF-4A1E-BF4F-FB6F3C5E12A5}" type="pres">
      <dgm:prSet presAssocID="{FE1B520E-15EF-4B84-B6E7-8EB0213EA345}" presName="sibTrans" presStyleLbl="sibTrans2D1" presStyleIdx="8" presStyleCnt="11"/>
      <dgm:spPr/>
    </dgm:pt>
    <dgm:pt modelId="{F4285C23-7552-42ED-AA69-CF602737DBA0}" type="pres">
      <dgm:prSet presAssocID="{92F3E932-C2C9-40ED-B4E7-D99D4C6C03B2}" presName="node" presStyleLbl="node1" presStyleIdx="9" presStyleCnt="11" custScaleX="174231" custScaleY="129316" custRadScaleRad="102966" custRadScaleInc="2435">
        <dgm:presLayoutVars>
          <dgm:bulletEnabled val="1"/>
        </dgm:presLayoutVars>
      </dgm:prSet>
      <dgm:spPr>
        <a:prstGeom prst="roundRect">
          <a:avLst/>
        </a:prstGeom>
      </dgm:spPr>
    </dgm:pt>
    <dgm:pt modelId="{84790BF1-842E-486D-BF18-3FEC043BCF24}" type="pres">
      <dgm:prSet presAssocID="{92F3E932-C2C9-40ED-B4E7-D99D4C6C03B2}" presName="dummy" presStyleCnt="0"/>
      <dgm:spPr/>
    </dgm:pt>
    <dgm:pt modelId="{43CC1A60-AE2E-4EDC-9100-063CBFD8032B}" type="pres">
      <dgm:prSet presAssocID="{52B6D676-5555-4CF9-BDA2-6CFF4423F45B}" presName="sibTrans" presStyleLbl="sibTrans2D1" presStyleIdx="9" presStyleCnt="11"/>
      <dgm:spPr/>
    </dgm:pt>
    <dgm:pt modelId="{35643354-C0D9-434A-B9A0-5783281B6FA5}" type="pres">
      <dgm:prSet presAssocID="{19BA8655-2E32-4E1E-A0CF-035BE31D2996}" presName="node" presStyleLbl="node1" presStyleIdx="10" presStyleCnt="11" custScaleX="151998" custScaleY="128744" custRadScaleRad="102364" custRadScaleInc="7217">
        <dgm:presLayoutVars>
          <dgm:bulletEnabled val="1"/>
        </dgm:presLayoutVars>
      </dgm:prSet>
      <dgm:spPr>
        <a:prstGeom prst="roundRect">
          <a:avLst/>
        </a:prstGeom>
      </dgm:spPr>
    </dgm:pt>
    <dgm:pt modelId="{D60C6EDC-8899-4EC3-9CE8-594EEFB08AAD}" type="pres">
      <dgm:prSet presAssocID="{19BA8655-2E32-4E1E-A0CF-035BE31D2996}" presName="dummy" presStyleCnt="0"/>
      <dgm:spPr/>
    </dgm:pt>
    <dgm:pt modelId="{3882D002-0E08-42EB-8F40-52633434EBED}" type="pres">
      <dgm:prSet presAssocID="{F2FD7582-240D-497A-B7D6-B447E1ABD62B}" presName="sibTrans" presStyleLbl="sibTrans2D1" presStyleIdx="10" presStyleCnt="11"/>
      <dgm:spPr/>
    </dgm:pt>
  </dgm:ptLst>
  <dgm:cxnLst>
    <dgm:cxn modelId="{DB55C013-9568-42AC-B9AC-90571BCE83B1}" srcId="{8C0F6903-AB80-4CF2-AE33-1C464FAE8E03}" destId="{6952A4C0-D1FE-46BE-970D-0117BE5E4638}" srcOrd="2" destOrd="0" parTransId="{B77D1BC3-B782-482E-8B3A-0A1B9214E9F9}" sibTransId="{E537A7DA-D172-44B0-93A1-D6CE1C3DE542}"/>
    <dgm:cxn modelId="{7E2A7814-E569-4900-9276-0A29985AAF71}" type="presOf" srcId="{BC6C2491-6BC6-49E8-9DEE-253928D6031A}" destId="{28930049-FC84-407E-8559-B2C4E67D8399}" srcOrd="0" destOrd="0" presId="urn:microsoft.com/office/officeart/2005/8/layout/radial6"/>
    <dgm:cxn modelId="{D7F2871B-AECC-4D0A-9D92-8EE326E93AC3}" type="presOf" srcId="{F2FD7582-240D-497A-B7D6-B447E1ABD62B}" destId="{3882D002-0E08-42EB-8F40-52633434EBED}" srcOrd="0" destOrd="0" presId="urn:microsoft.com/office/officeart/2005/8/layout/radial6"/>
    <dgm:cxn modelId="{4CC9121C-EA6A-4C96-ABE4-71A850ACC888}" srcId="{8C0F6903-AB80-4CF2-AE33-1C464FAE8E03}" destId="{6C21B8FF-2799-4242-979C-CAF164A2BA2F}" srcOrd="5" destOrd="0" parTransId="{5A1C15BD-BF7A-407E-BF75-A1321E1657B1}" sibTransId="{BC6C2491-6BC6-49E8-9DEE-253928D6031A}"/>
    <dgm:cxn modelId="{5799C220-5190-43BB-A19E-1AE0707A224C}" type="presOf" srcId="{93D880CE-11A2-47D1-A002-0C910B10B8DB}" destId="{7BB250AB-8C0E-4ABD-9930-BE67D1F7FC82}" srcOrd="0" destOrd="0" presId="urn:microsoft.com/office/officeart/2005/8/layout/radial6"/>
    <dgm:cxn modelId="{9FF88223-2FF6-4E23-BB93-46F51DE8094D}" type="presOf" srcId="{92F3E932-C2C9-40ED-B4E7-D99D4C6C03B2}" destId="{F4285C23-7552-42ED-AA69-CF602737DBA0}" srcOrd="0" destOrd="0" presId="urn:microsoft.com/office/officeart/2005/8/layout/radial6"/>
    <dgm:cxn modelId="{939FE730-4CBF-4512-A5FD-C60A0A1DD15F}" srcId="{8C0F6903-AB80-4CF2-AE33-1C464FAE8E03}" destId="{19BA8655-2E32-4E1E-A0CF-035BE31D2996}" srcOrd="10" destOrd="0" parTransId="{A7E1D8D1-5FBD-4B28-B793-0CB990583D99}" sibTransId="{F2FD7582-240D-497A-B7D6-B447E1ABD62B}"/>
    <dgm:cxn modelId="{BAB6613F-9E50-4EF7-8A6C-9EF585B3CF75}" type="presOf" srcId="{6C21B8FF-2799-4242-979C-CAF164A2BA2F}" destId="{E7EA6192-7B30-4B20-8DD2-4642F8835A2F}" srcOrd="0" destOrd="0" presId="urn:microsoft.com/office/officeart/2005/8/layout/radial6"/>
    <dgm:cxn modelId="{B1727046-0B1A-4743-91B0-149EC14BA7F4}" type="presOf" srcId="{27E1CD97-AD77-4C1E-AABC-C8BCD2AD30A2}" destId="{F0D2D32D-FB6E-4D38-87D7-C726E19430D5}" srcOrd="0" destOrd="0" presId="urn:microsoft.com/office/officeart/2005/8/layout/radial6"/>
    <dgm:cxn modelId="{B7D65C47-D699-4F8B-A546-4043EC9841A5}" type="presOf" srcId="{19BA8655-2E32-4E1E-A0CF-035BE31D2996}" destId="{35643354-C0D9-434A-B9A0-5783281B6FA5}" srcOrd="0" destOrd="0" presId="urn:microsoft.com/office/officeart/2005/8/layout/radial6"/>
    <dgm:cxn modelId="{4F0E0C68-E20A-4DCB-9335-1B3E1231D5F7}" type="presOf" srcId="{173E24EB-A17B-4A0F-B118-20D2EE091193}" destId="{308DFB78-6863-4648-8F13-0E14F0C02263}" srcOrd="0" destOrd="0" presId="urn:microsoft.com/office/officeart/2005/8/layout/radial6"/>
    <dgm:cxn modelId="{83F32C48-FBCD-4C0D-99DD-447AE1713B8E}" type="presOf" srcId="{4DB3B321-CF26-41B9-8ACB-76698F8259CF}" destId="{372EBA8E-7B68-4F7D-9B2B-AA1166939D1F}" srcOrd="0" destOrd="0" presId="urn:microsoft.com/office/officeart/2005/8/layout/radial6"/>
    <dgm:cxn modelId="{B9984D75-0ED6-4F1D-95C6-1FC516A9FA46}" srcId="{8C0F6903-AB80-4CF2-AE33-1C464FAE8E03}" destId="{27B53704-74A6-4C5D-A128-C8C9E81D4680}" srcOrd="0" destOrd="0" parTransId="{EC84E002-A3DA-46C6-BADA-F194DA0D05C8}" sibTransId="{93D880CE-11A2-47D1-A002-0C910B10B8DB}"/>
    <dgm:cxn modelId="{3563FA59-EB93-4935-8028-210EB5BAA7F4}" type="presOf" srcId="{52B6D676-5555-4CF9-BDA2-6CFF4423F45B}" destId="{43CC1A60-AE2E-4EDC-9100-063CBFD8032B}" srcOrd="0" destOrd="0" presId="urn:microsoft.com/office/officeart/2005/8/layout/radial6"/>
    <dgm:cxn modelId="{A62CA98C-E390-4BD6-B775-3D1B4795710E}" type="presOf" srcId="{27B53704-74A6-4C5D-A128-C8C9E81D4680}" destId="{2604D5D4-CDDF-4B29-8EBC-D755C35809AE}" srcOrd="0" destOrd="0" presId="urn:microsoft.com/office/officeart/2005/8/layout/radial6"/>
    <dgm:cxn modelId="{33141E8E-EBDA-44E8-942D-67813E24B1E5}" type="presOf" srcId="{4E5926EA-EE21-4080-A3DF-00C4840FEEA2}" destId="{94789FF6-7640-4CEC-ABA0-EFDAB1CCCF3E}" srcOrd="0" destOrd="0" presId="urn:microsoft.com/office/officeart/2005/8/layout/radial6"/>
    <dgm:cxn modelId="{D43F6892-9396-4E67-B390-67DD3305046F}" srcId="{8C0F6903-AB80-4CF2-AE33-1C464FAE8E03}" destId="{0ED848A8-134D-4318-8476-616AAB05CF4B}" srcOrd="8" destOrd="0" parTransId="{1B213F71-FA09-4B5C-9345-5F27BFA59C01}" sibTransId="{FE1B520E-15EF-4B84-B6E7-8EB0213EA345}"/>
    <dgm:cxn modelId="{2A3FDB9D-2662-4CF0-8FA0-22651CACC801}" type="presOf" srcId="{E5337F35-13F3-4C90-AF7C-C6B39922860F}" destId="{CCE58570-BC9E-41BF-9DD5-046973B03F12}" srcOrd="0" destOrd="0" presId="urn:microsoft.com/office/officeart/2005/8/layout/radial6"/>
    <dgm:cxn modelId="{E592F09D-3CE4-4B03-8D87-0D64A693C027}" type="presOf" srcId="{F4FA97AB-B482-4A87-B1E8-D91BFD6B415E}" destId="{6DA9A275-5A35-44C4-8890-7D60254C9290}" srcOrd="0" destOrd="0" presId="urn:microsoft.com/office/officeart/2005/8/layout/radial6"/>
    <dgm:cxn modelId="{ECC988A1-2495-4484-94EE-51F1B7BDC6A0}" srcId="{8C0F6903-AB80-4CF2-AE33-1C464FAE8E03}" destId="{223F4261-AF9F-4FFA-812C-FA0F059FAF6D}" srcOrd="1" destOrd="0" parTransId="{AA29FF8E-F325-40EC-A608-80F1ED214E3E}" sibTransId="{93745157-DA0C-46C0-B89A-90DD7E6D1CB0}"/>
    <dgm:cxn modelId="{E837E6A2-F50A-4BE8-8E44-77934A6BD7D4}" type="presOf" srcId="{6952A4C0-D1FE-46BE-970D-0117BE5E4638}" destId="{89E72110-96EC-4EC2-A383-5A027DE5FB88}" srcOrd="0" destOrd="0" presId="urn:microsoft.com/office/officeart/2005/8/layout/radial6"/>
    <dgm:cxn modelId="{CBD17CA5-E99B-415B-99C3-A6F51A937A4B}" type="presOf" srcId="{8A6D93EF-7D84-41D0-8818-8F05B6F1414B}" destId="{202F9027-17C0-47D2-A1CF-233C915223F7}" srcOrd="0" destOrd="0" presId="urn:microsoft.com/office/officeart/2005/8/layout/radial6"/>
    <dgm:cxn modelId="{B3CC08A6-3F14-451B-A7FA-4DE97A1F7741}" srcId="{8C0F6903-AB80-4CF2-AE33-1C464FAE8E03}" destId="{341B92F0-5748-4717-89CB-F513E3B3134D}" srcOrd="3" destOrd="0" parTransId="{C64D7285-1CCD-4231-BF81-1752FB06BB48}" sibTransId="{4E5926EA-EE21-4080-A3DF-00C4840FEEA2}"/>
    <dgm:cxn modelId="{3C3EBFA7-2A03-47EE-8F0A-E1B39D808C35}" type="presOf" srcId="{223F4261-AF9F-4FFA-812C-FA0F059FAF6D}" destId="{6FC35F96-57C9-4CDD-B0B4-51A3B4CAC8BD}" srcOrd="0" destOrd="0" presId="urn:microsoft.com/office/officeart/2005/8/layout/radial6"/>
    <dgm:cxn modelId="{792E1DA8-1765-4492-B24E-E14C4B80D8A4}" srcId="{8C0F6903-AB80-4CF2-AE33-1C464FAE8E03}" destId="{E5337F35-13F3-4C90-AF7C-C6B39922860F}" srcOrd="6" destOrd="0" parTransId="{11A12625-D883-4904-ACAF-77046CF5F447}" sibTransId="{173E24EB-A17B-4A0F-B118-20D2EE091193}"/>
    <dgm:cxn modelId="{FA334EAF-EC96-4D49-94A2-32F37199A5AE}" srcId="{D208D0D5-D656-4F30-AEB2-20692C4223F4}" destId="{8C0F6903-AB80-4CF2-AE33-1C464FAE8E03}" srcOrd="0" destOrd="0" parTransId="{65CD5252-1365-430B-8503-E589BAF6F371}" sibTransId="{0A31C817-A477-41CB-870A-9DA9D81DE62B}"/>
    <dgm:cxn modelId="{356936B2-9BA9-4BAE-99D1-3152E904AB9A}" type="presOf" srcId="{FE1B520E-15EF-4B84-B6E7-8EB0213EA345}" destId="{0FCECC5A-B4EF-4A1E-BF4F-FB6F3C5E12A5}" srcOrd="0" destOrd="0" presId="urn:microsoft.com/office/officeart/2005/8/layout/radial6"/>
    <dgm:cxn modelId="{F0F3E6B2-A186-437B-8A82-C06419F1AF96}" type="presOf" srcId="{8C0F6903-AB80-4CF2-AE33-1C464FAE8E03}" destId="{19A3B586-BBB4-4CFD-BC47-090A7C91D13E}" srcOrd="0" destOrd="0" presId="urn:microsoft.com/office/officeart/2005/8/layout/radial6"/>
    <dgm:cxn modelId="{98AD29C6-BF25-4792-B523-3E6C2773F8B7}" srcId="{8C0F6903-AB80-4CF2-AE33-1C464FAE8E03}" destId="{92F3E932-C2C9-40ED-B4E7-D99D4C6C03B2}" srcOrd="9" destOrd="0" parTransId="{2BAE4E00-2933-46A8-B9FB-14737663369F}" sibTransId="{52B6D676-5555-4CF9-BDA2-6CFF4423F45B}"/>
    <dgm:cxn modelId="{B4843BCA-FE41-496F-BC74-A39DC2E60E3B}" type="presOf" srcId="{D208D0D5-D656-4F30-AEB2-20692C4223F4}" destId="{50E48671-4B60-496D-9769-6153C7FC7230}" srcOrd="0" destOrd="0" presId="urn:microsoft.com/office/officeart/2005/8/layout/radial6"/>
    <dgm:cxn modelId="{7EB1EECA-8572-4D16-BF4F-803D75719054}" srcId="{8C0F6903-AB80-4CF2-AE33-1C464FAE8E03}" destId="{27E1CD97-AD77-4C1E-AABC-C8BCD2AD30A2}" srcOrd="7" destOrd="0" parTransId="{E4250159-BD5F-4584-8343-B583B812C1D6}" sibTransId="{F4FA97AB-B482-4A87-B1E8-D91BFD6B415E}"/>
    <dgm:cxn modelId="{2482A1CD-D581-4E4D-8C19-FD8167976EB9}" srcId="{8C0F6903-AB80-4CF2-AE33-1C464FAE8E03}" destId="{8A6D93EF-7D84-41D0-8818-8F05B6F1414B}" srcOrd="4" destOrd="0" parTransId="{A596CB4D-97A6-44E9-862C-998DB51881B8}" sibTransId="{4DB3B321-CF26-41B9-8ACB-76698F8259CF}"/>
    <dgm:cxn modelId="{DBF160CE-2008-42E7-9146-75282160BFBE}" type="presOf" srcId="{93745157-DA0C-46C0-B89A-90DD7E6D1CB0}" destId="{D2001777-D96C-4306-92A0-805515A3FA7F}" srcOrd="0" destOrd="0" presId="urn:microsoft.com/office/officeart/2005/8/layout/radial6"/>
    <dgm:cxn modelId="{F51975E3-8D65-4B78-A7E2-71D86B9E77A2}" type="presOf" srcId="{0ED848A8-134D-4318-8476-616AAB05CF4B}" destId="{87838935-26C1-4750-9499-F7074D331B35}" srcOrd="0" destOrd="0" presId="urn:microsoft.com/office/officeart/2005/8/layout/radial6"/>
    <dgm:cxn modelId="{B711F0F6-F6F1-49F7-A5BD-8DDD1BDE5131}" type="presOf" srcId="{E537A7DA-D172-44B0-93A1-D6CE1C3DE542}" destId="{7B17AA5F-7F83-4CFF-AED3-FF1977FAD8FB}" srcOrd="0" destOrd="0" presId="urn:microsoft.com/office/officeart/2005/8/layout/radial6"/>
    <dgm:cxn modelId="{E69954F9-D980-423B-8CDE-13EFF39D6304}" type="presOf" srcId="{341B92F0-5748-4717-89CB-F513E3B3134D}" destId="{075EFB19-6E60-4FFD-BC9E-B0D758FD9FA0}" srcOrd="0" destOrd="0" presId="urn:microsoft.com/office/officeart/2005/8/layout/radial6"/>
    <dgm:cxn modelId="{38D8E793-34DF-4DC7-B65E-28AB4961359E}" type="presParOf" srcId="{50E48671-4B60-496D-9769-6153C7FC7230}" destId="{19A3B586-BBB4-4CFD-BC47-090A7C91D13E}" srcOrd="0" destOrd="0" presId="urn:microsoft.com/office/officeart/2005/8/layout/radial6"/>
    <dgm:cxn modelId="{EBCDE2EF-F2E0-4874-8A74-A84EF04888BD}" type="presParOf" srcId="{50E48671-4B60-496D-9769-6153C7FC7230}" destId="{2604D5D4-CDDF-4B29-8EBC-D755C35809AE}" srcOrd="1" destOrd="0" presId="urn:microsoft.com/office/officeart/2005/8/layout/radial6"/>
    <dgm:cxn modelId="{079FEF57-7A6B-453F-9244-FE477223818A}" type="presParOf" srcId="{50E48671-4B60-496D-9769-6153C7FC7230}" destId="{C557E741-A751-40BB-B2CB-F7466F469EFC}" srcOrd="2" destOrd="0" presId="urn:microsoft.com/office/officeart/2005/8/layout/radial6"/>
    <dgm:cxn modelId="{6D963846-026F-4BA8-BE83-335C7DDCDB24}" type="presParOf" srcId="{50E48671-4B60-496D-9769-6153C7FC7230}" destId="{7BB250AB-8C0E-4ABD-9930-BE67D1F7FC82}" srcOrd="3" destOrd="0" presId="urn:microsoft.com/office/officeart/2005/8/layout/radial6"/>
    <dgm:cxn modelId="{BF462A46-113D-46C1-9845-87EDF3AB0E03}" type="presParOf" srcId="{50E48671-4B60-496D-9769-6153C7FC7230}" destId="{6FC35F96-57C9-4CDD-B0B4-51A3B4CAC8BD}" srcOrd="4" destOrd="0" presId="urn:microsoft.com/office/officeart/2005/8/layout/radial6"/>
    <dgm:cxn modelId="{8C790C6F-78E6-4CEF-A5E0-7DA7A3D27B5E}" type="presParOf" srcId="{50E48671-4B60-496D-9769-6153C7FC7230}" destId="{8076F6AE-0B2A-420C-AC0F-BCCE1DFEF716}" srcOrd="5" destOrd="0" presId="urn:microsoft.com/office/officeart/2005/8/layout/radial6"/>
    <dgm:cxn modelId="{3CDEF01D-1D91-4FF6-B9E7-2C37DF1EC352}" type="presParOf" srcId="{50E48671-4B60-496D-9769-6153C7FC7230}" destId="{D2001777-D96C-4306-92A0-805515A3FA7F}" srcOrd="6" destOrd="0" presId="urn:microsoft.com/office/officeart/2005/8/layout/radial6"/>
    <dgm:cxn modelId="{EA949C13-5AC9-498C-A141-CF0C14BB9810}" type="presParOf" srcId="{50E48671-4B60-496D-9769-6153C7FC7230}" destId="{89E72110-96EC-4EC2-A383-5A027DE5FB88}" srcOrd="7" destOrd="0" presId="urn:microsoft.com/office/officeart/2005/8/layout/radial6"/>
    <dgm:cxn modelId="{7F5713CC-03EC-49A8-A306-AD33E01DDD98}" type="presParOf" srcId="{50E48671-4B60-496D-9769-6153C7FC7230}" destId="{1232A4E0-4525-40DD-B0F5-2CB20EE0FF94}" srcOrd="8" destOrd="0" presId="urn:microsoft.com/office/officeart/2005/8/layout/radial6"/>
    <dgm:cxn modelId="{F43E7B0A-228A-4540-AF8A-2475C9321E24}" type="presParOf" srcId="{50E48671-4B60-496D-9769-6153C7FC7230}" destId="{7B17AA5F-7F83-4CFF-AED3-FF1977FAD8FB}" srcOrd="9" destOrd="0" presId="urn:microsoft.com/office/officeart/2005/8/layout/radial6"/>
    <dgm:cxn modelId="{74124407-B03D-4718-869A-4ABC5D22FB52}" type="presParOf" srcId="{50E48671-4B60-496D-9769-6153C7FC7230}" destId="{075EFB19-6E60-4FFD-BC9E-B0D758FD9FA0}" srcOrd="10" destOrd="0" presId="urn:microsoft.com/office/officeart/2005/8/layout/radial6"/>
    <dgm:cxn modelId="{6DD205FC-F3C2-4028-AFC2-0B03A44C8334}" type="presParOf" srcId="{50E48671-4B60-496D-9769-6153C7FC7230}" destId="{D9D002B4-3670-4D77-A820-8528EB69FC55}" srcOrd="11" destOrd="0" presId="urn:microsoft.com/office/officeart/2005/8/layout/radial6"/>
    <dgm:cxn modelId="{FECE57E9-CE62-4304-B1AA-9A5A0FFE9F77}" type="presParOf" srcId="{50E48671-4B60-496D-9769-6153C7FC7230}" destId="{94789FF6-7640-4CEC-ABA0-EFDAB1CCCF3E}" srcOrd="12" destOrd="0" presId="urn:microsoft.com/office/officeart/2005/8/layout/radial6"/>
    <dgm:cxn modelId="{F031AAB4-ADF7-4DD9-BCDA-D009D1A2F8DE}" type="presParOf" srcId="{50E48671-4B60-496D-9769-6153C7FC7230}" destId="{202F9027-17C0-47D2-A1CF-233C915223F7}" srcOrd="13" destOrd="0" presId="urn:microsoft.com/office/officeart/2005/8/layout/radial6"/>
    <dgm:cxn modelId="{BA5F82B6-6348-4803-B075-F639D9E084DD}" type="presParOf" srcId="{50E48671-4B60-496D-9769-6153C7FC7230}" destId="{E6B946A0-5749-49F7-A44F-134D4B8A5E17}" srcOrd="14" destOrd="0" presId="urn:microsoft.com/office/officeart/2005/8/layout/radial6"/>
    <dgm:cxn modelId="{E0C214CD-E995-4602-A836-38E5624CE7D0}" type="presParOf" srcId="{50E48671-4B60-496D-9769-6153C7FC7230}" destId="{372EBA8E-7B68-4F7D-9B2B-AA1166939D1F}" srcOrd="15" destOrd="0" presId="urn:microsoft.com/office/officeart/2005/8/layout/radial6"/>
    <dgm:cxn modelId="{A7C4CA26-15A6-4B62-BACF-FE8D858D60D5}" type="presParOf" srcId="{50E48671-4B60-496D-9769-6153C7FC7230}" destId="{E7EA6192-7B30-4B20-8DD2-4642F8835A2F}" srcOrd="16" destOrd="0" presId="urn:microsoft.com/office/officeart/2005/8/layout/radial6"/>
    <dgm:cxn modelId="{7C7C9693-B822-4E69-A606-062A7115BC9B}" type="presParOf" srcId="{50E48671-4B60-496D-9769-6153C7FC7230}" destId="{9839771F-AFE7-4045-99F9-13D2182D8713}" srcOrd="17" destOrd="0" presId="urn:microsoft.com/office/officeart/2005/8/layout/radial6"/>
    <dgm:cxn modelId="{6C594F0A-CAE6-45D3-8F10-76BC950FEAAD}" type="presParOf" srcId="{50E48671-4B60-496D-9769-6153C7FC7230}" destId="{28930049-FC84-407E-8559-B2C4E67D8399}" srcOrd="18" destOrd="0" presId="urn:microsoft.com/office/officeart/2005/8/layout/radial6"/>
    <dgm:cxn modelId="{A16371CC-20B9-4A4F-BC5A-E66F925B3402}" type="presParOf" srcId="{50E48671-4B60-496D-9769-6153C7FC7230}" destId="{CCE58570-BC9E-41BF-9DD5-046973B03F12}" srcOrd="19" destOrd="0" presId="urn:microsoft.com/office/officeart/2005/8/layout/radial6"/>
    <dgm:cxn modelId="{CAB1B4B5-424A-43E9-AAD9-EBF4D0CC5DC7}" type="presParOf" srcId="{50E48671-4B60-496D-9769-6153C7FC7230}" destId="{01A633EF-4878-43F7-A4C4-D59CCE903214}" srcOrd="20" destOrd="0" presId="urn:microsoft.com/office/officeart/2005/8/layout/radial6"/>
    <dgm:cxn modelId="{C81809FC-E38A-48C7-9AF6-6FF16456BC07}" type="presParOf" srcId="{50E48671-4B60-496D-9769-6153C7FC7230}" destId="{308DFB78-6863-4648-8F13-0E14F0C02263}" srcOrd="21" destOrd="0" presId="urn:microsoft.com/office/officeart/2005/8/layout/radial6"/>
    <dgm:cxn modelId="{134B91F5-47E0-44BC-A519-F55F73FB7328}" type="presParOf" srcId="{50E48671-4B60-496D-9769-6153C7FC7230}" destId="{F0D2D32D-FB6E-4D38-87D7-C726E19430D5}" srcOrd="22" destOrd="0" presId="urn:microsoft.com/office/officeart/2005/8/layout/radial6"/>
    <dgm:cxn modelId="{B9321B6D-624C-47E0-8461-0F3D4A8C0DD3}" type="presParOf" srcId="{50E48671-4B60-496D-9769-6153C7FC7230}" destId="{6599052F-86F0-4032-9B2A-8611E06BDE6F}" srcOrd="23" destOrd="0" presId="urn:microsoft.com/office/officeart/2005/8/layout/radial6"/>
    <dgm:cxn modelId="{70ACED10-5959-48A3-B2E3-55E079911F5F}" type="presParOf" srcId="{50E48671-4B60-496D-9769-6153C7FC7230}" destId="{6DA9A275-5A35-44C4-8890-7D60254C9290}" srcOrd="24" destOrd="0" presId="urn:microsoft.com/office/officeart/2005/8/layout/radial6"/>
    <dgm:cxn modelId="{A3DFF4DB-6938-4EB1-B47C-FCE2AA7298F7}" type="presParOf" srcId="{50E48671-4B60-496D-9769-6153C7FC7230}" destId="{87838935-26C1-4750-9499-F7074D331B35}" srcOrd="25" destOrd="0" presId="urn:microsoft.com/office/officeart/2005/8/layout/radial6"/>
    <dgm:cxn modelId="{E2010D4F-45B2-460E-8726-82ADF299E7A1}" type="presParOf" srcId="{50E48671-4B60-496D-9769-6153C7FC7230}" destId="{01BA967B-DC24-4E38-B685-1A4871B0A136}" srcOrd="26" destOrd="0" presId="urn:microsoft.com/office/officeart/2005/8/layout/radial6"/>
    <dgm:cxn modelId="{4A871C50-50E0-4CED-BE09-8EDEC5C541F5}" type="presParOf" srcId="{50E48671-4B60-496D-9769-6153C7FC7230}" destId="{0FCECC5A-B4EF-4A1E-BF4F-FB6F3C5E12A5}" srcOrd="27" destOrd="0" presId="urn:microsoft.com/office/officeart/2005/8/layout/radial6"/>
    <dgm:cxn modelId="{424CBBAE-85FD-4FFA-B190-490DD358AEFE}" type="presParOf" srcId="{50E48671-4B60-496D-9769-6153C7FC7230}" destId="{F4285C23-7552-42ED-AA69-CF602737DBA0}" srcOrd="28" destOrd="0" presId="urn:microsoft.com/office/officeart/2005/8/layout/radial6"/>
    <dgm:cxn modelId="{93A22442-EBF9-49B9-861C-531A801E45F2}" type="presParOf" srcId="{50E48671-4B60-496D-9769-6153C7FC7230}" destId="{84790BF1-842E-486D-BF18-3FEC043BCF24}" srcOrd="29" destOrd="0" presId="urn:microsoft.com/office/officeart/2005/8/layout/radial6"/>
    <dgm:cxn modelId="{F5E10EA0-8B4F-4459-9BA6-771A4FF78899}" type="presParOf" srcId="{50E48671-4B60-496D-9769-6153C7FC7230}" destId="{43CC1A60-AE2E-4EDC-9100-063CBFD8032B}" srcOrd="30" destOrd="0" presId="urn:microsoft.com/office/officeart/2005/8/layout/radial6"/>
    <dgm:cxn modelId="{EE9FDE8C-268C-4D36-8BEC-40612C6E41DC}" type="presParOf" srcId="{50E48671-4B60-496D-9769-6153C7FC7230}" destId="{35643354-C0D9-434A-B9A0-5783281B6FA5}" srcOrd="31" destOrd="0" presId="urn:microsoft.com/office/officeart/2005/8/layout/radial6"/>
    <dgm:cxn modelId="{C72F167A-5D99-4C2A-8487-599229D4C4D7}" type="presParOf" srcId="{50E48671-4B60-496D-9769-6153C7FC7230}" destId="{D60C6EDC-8899-4EC3-9CE8-594EEFB08AAD}" srcOrd="32" destOrd="0" presId="urn:microsoft.com/office/officeart/2005/8/layout/radial6"/>
    <dgm:cxn modelId="{813DA83B-31DE-44D6-9FDB-A5E4F3821F65}" type="presParOf" srcId="{50E48671-4B60-496D-9769-6153C7FC7230}" destId="{3882D002-0E08-42EB-8F40-52633434EBED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A7A0F-5DCA-47AE-9DD3-1B0417C693BF}">
      <dsp:nvSpPr>
        <dsp:cNvPr id="0" name=""/>
        <dsp:cNvSpPr/>
      </dsp:nvSpPr>
      <dsp:spPr>
        <a:xfrm>
          <a:off x="0" y="213791"/>
          <a:ext cx="8003232" cy="656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7AE0-6760-47FF-A3B1-5C367D5E19A7}">
      <dsp:nvSpPr>
        <dsp:cNvPr id="0" name=""/>
        <dsp:cNvSpPr/>
      </dsp:nvSpPr>
      <dsp:spPr>
        <a:xfrm>
          <a:off x="385487" y="0"/>
          <a:ext cx="6144045" cy="8807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Национальная стратегия развития РТ до 2030 год</a:t>
          </a:r>
        </a:p>
      </dsp:txBody>
      <dsp:txXfrm>
        <a:off x="428480" y="42993"/>
        <a:ext cx="6058059" cy="794728"/>
      </dsp:txXfrm>
    </dsp:sp>
    <dsp:sp modelId="{82571A15-0FA1-45D1-B014-3C0894D88EA7}">
      <dsp:nvSpPr>
        <dsp:cNvPr id="0" name=""/>
        <dsp:cNvSpPr/>
      </dsp:nvSpPr>
      <dsp:spPr>
        <a:xfrm>
          <a:off x="0" y="1196924"/>
          <a:ext cx="8003232" cy="63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5F6E-D62E-46F6-9288-A496E1F1878D}">
      <dsp:nvSpPr>
        <dsp:cNvPr id="0" name=""/>
        <dsp:cNvSpPr/>
      </dsp:nvSpPr>
      <dsp:spPr>
        <a:xfrm>
          <a:off x="396952" y="972264"/>
          <a:ext cx="6155966" cy="70653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Программа среднесрочного развития РТ на 2021-2025 годы.</a:t>
          </a:r>
        </a:p>
      </dsp:txBody>
      <dsp:txXfrm>
        <a:off x="431442" y="1006754"/>
        <a:ext cx="6086986" cy="637557"/>
      </dsp:txXfrm>
    </dsp:sp>
    <dsp:sp modelId="{5B0EACC2-9340-479A-A1C1-ADF6FBA4E308}">
      <dsp:nvSpPr>
        <dsp:cNvPr id="0" name=""/>
        <dsp:cNvSpPr/>
      </dsp:nvSpPr>
      <dsp:spPr>
        <a:xfrm>
          <a:off x="0" y="2527901"/>
          <a:ext cx="7826680" cy="571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DE723-ADDC-46CB-9DA3-61838484E407}">
      <dsp:nvSpPr>
        <dsp:cNvPr id="0" name=""/>
        <dsp:cNvSpPr/>
      </dsp:nvSpPr>
      <dsp:spPr>
        <a:xfrm>
          <a:off x="319776" y="1932985"/>
          <a:ext cx="6106211" cy="83751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Национальная стратегия активизация роли женщин на 2021-2030 годы</a:t>
          </a:r>
        </a:p>
      </dsp:txBody>
      <dsp:txXfrm>
        <a:off x="360660" y="1973869"/>
        <a:ext cx="6024443" cy="755749"/>
      </dsp:txXfrm>
    </dsp:sp>
    <dsp:sp modelId="{4787A85D-4FE7-439C-8536-AFD13C9D9348}">
      <dsp:nvSpPr>
        <dsp:cNvPr id="0" name=""/>
        <dsp:cNvSpPr/>
      </dsp:nvSpPr>
      <dsp:spPr>
        <a:xfrm>
          <a:off x="0" y="3694007"/>
          <a:ext cx="8003232" cy="580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3894-749C-401A-95B9-923727166E54}">
      <dsp:nvSpPr>
        <dsp:cNvPr id="0" name=""/>
        <dsp:cNvSpPr/>
      </dsp:nvSpPr>
      <dsp:spPr>
        <a:xfrm>
          <a:off x="298376" y="3261958"/>
          <a:ext cx="6106323" cy="76276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Госпрограмма «Воспитание, подбор и расстановка руководящих кадров РТ из числа способных женщин и девушек на 2016-2022 годы».</a:t>
          </a:r>
        </a:p>
      </dsp:txBody>
      <dsp:txXfrm>
        <a:off x="335611" y="3299193"/>
        <a:ext cx="6031853" cy="688295"/>
      </dsp:txXfrm>
    </dsp:sp>
    <dsp:sp modelId="{23CD77C2-5E92-4C15-9C8B-9E8EEFAB3D18}">
      <dsp:nvSpPr>
        <dsp:cNvPr id="0" name=""/>
        <dsp:cNvSpPr/>
      </dsp:nvSpPr>
      <dsp:spPr>
        <a:xfrm>
          <a:off x="0" y="4838241"/>
          <a:ext cx="8003232" cy="414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C94AC-54B9-4BAC-B4E4-0752CF026510}">
      <dsp:nvSpPr>
        <dsp:cNvPr id="0" name=""/>
        <dsp:cNvSpPr/>
      </dsp:nvSpPr>
      <dsp:spPr>
        <a:xfrm>
          <a:off x="401233" y="4310074"/>
          <a:ext cx="6068377" cy="64448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Госпрограмма по предупреждению насилия в семье в РТ на 2014 – 2023 годы и др.</a:t>
          </a:r>
        </a:p>
      </dsp:txBody>
      <dsp:txXfrm>
        <a:off x="432694" y="4341535"/>
        <a:ext cx="6005455" cy="581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2D002-0E08-42EB-8F40-52633434EBED}">
      <dsp:nvSpPr>
        <dsp:cNvPr id="0" name=""/>
        <dsp:cNvSpPr/>
      </dsp:nvSpPr>
      <dsp:spPr>
        <a:xfrm>
          <a:off x="1812960" y="563770"/>
          <a:ext cx="4595988" cy="4595988"/>
        </a:xfrm>
        <a:prstGeom prst="blockArc">
          <a:avLst>
            <a:gd name="adj1" fmla="val 14858067"/>
            <a:gd name="adj2" fmla="val 17069857"/>
            <a:gd name="adj3" fmla="val 2515"/>
          </a:avLst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C1A60-AE2E-4EDC-9100-063CBFD8032B}">
      <dsp:nvSpPr>
        <dsp:cNvPr id="0" name=""/>
        <dsp:cNvSpPr/>
      </dsp:nvSpPr>
      <dsp:spPr>
        <a:xfrm>
          <a:off x="2115492" y="411991"/>
          <a:ext cx="4595988" cy="4595988"/>
        </a:xfrm>
        <a:prstGeom prst="blockArc">
          <a:avLst>
            <a:gd name="adj1" fmla="val 12294983"/>
            <a:gd name="adj2" fmla="val 14344796"/>
            <a:gd name="adj3" fmla="val 2515"/>
          </a:avLst>
        </a:prstGeom>
        <a:solidFill>
          <a:schemeClr val="accent4">
            <a:hueOff val="848989"/>
            <a:satOff val="6306"/>
            <a:lumOff val="1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CC5A-B4EF-4A1E-BF4F-FB6F3C5E12A5}">
      <dsp:nvSpPr>
        <dsp:cNvPr id="0" name=""/>
        <dsp:cNvSpPr/>
      </dsp:nvSpPr>
      <dsp:spPr>
        <a:xfrm>
          <a:off x="2188741" y="235144"/>
          <a:ext cx="4595988" cy="4595988"/>
        </a:xfrm>
        <a:prstGeom prst="blockArc">
          <a:avLst>
            <a:gd name="adj1" fmla="val 10272395"/>
            <a:gd name="adj2" fmla="val 12004897"/>
            <a:gd name="adj3" fmla="val 2515"/>
          </a:avLst>
        </a:prstGeom>
        <a:solidFill>
          <a:schemeClr val="accent4">
            <a:hueOff val="754657"/>
            <a:satOff val="5606"/>
            <a:lumOff val="1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9A275-5A35-44C4-8890-7D60254C9290}">
      <dsp:nvSpPr>
        <dsp:cNvPr id="0" name=""/>
        <dsp:cNvSpPr/>
      </dsp:nvSpPr>
      <dsp:spPr>
        <a:xfrm>
          <a:off x="2183661" y="960289"/>
          <a:ext cx="4595988" cy="4595988"/>
        </a:xfrm>
        <a:prstGeom prst="blockArc">
          <a:avLst>
            <a:gd name="adj1" fmla="val 9550678"/>
            <a:gd name="adj2" fmla="val 11375767"/>
            <a:gd name="adj3" fmla="val 2515"/>
          </a:avLst>
        </a:prstGeom>
        <a:solidFill>
          <a:schemeClr val="accent4">
            <a:hueOff val="660325"/>
            <a:satOff val="4905"/>
            <a:lumOff val="10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DFB78-6863-4648-8F13-0E14F0C02263}">
      <dsp:nvSpPr>
        <dsp:cNvPr id="0" name=""/>
        <dsp:cNvSpPr/>
      </dsp:nvSpPr>
      <dsp:spPr>
        <a:xfrm>
          <a:off x="1872892" y="398583"/>
          <a:ext cx="4595988" cy="4595988"/>
        </a:xfrm>
        <a:prstGeom prst="blockArc">
          <a:avLst>
            <a:gd name="adj1" fmla="val 6151831"/>
            <a:gd name="adj2" fmla="val 8574843"/>
            <a:gd name="adj3" fmla="val 2515"/>
          </a:avLst>
        </a:prstGeom>
        <a:solidFill>
          <a:schemeClr val="accent4">
            <a:hueOff val="565993"/>
            <a:satOff val="4204"/>
            <a:lumOff val="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30049-FC84-407E-8559-B2C4E67D8399}">
      <dsp:nvSpPr>
        <dsp:cNvPr id="0" name=""/>
        <dsp:cNvSpPr/>
      </dsp:nvSpPr>
      <dsp:spPr>
        <a:xfrm>
          <a:off x="2099101" y="461298"/>
          <a:ext cx="4595988" cy="4595988"/>
        </a:xfrm>
        <a:prstGeom prst="blockArc">
          <a:avLst>
            <a:gd name="adj1" fmla="val 4292369"/>
            <a:gd name="adj2" fmla="val 6507631"/>
            <a:gd name="adj3" fmla="val 2515"/>
          </a:avLst>
        </a:prstGeom>
        <a:solidFill>
          <a:schemeClr val="accent4">
            <a:hueOff val="471660"/>
            <a:satOff val="3503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EBA8E-7B68-4F7D-9B2B-AA1166939D1F}">
      <dsp:nvSpPr>
        <dsp:cNvPr id="0" name=""/>
        <dsp:cNvSpPr/>
      </dsp:nvSpPr>
      <dsp:spPr>
        <a:xfrm>
          <a:off x="2516351" y="364622"/>
          <a:ext cx="4595988" cy="4595988"/>
        </a:xfrm>
        <a:prstGeom prst="blockArc">
          <a:avLst>
            <a:gd name="adj1" fmla="val 2646155"/>
            <a:gd name="adj2" fmla="val 4942228"/>
            <a:gd name="adj3" fmla="val 2515"/>
          </a:avLst>
        </a:prstGeom>
        <a:solidFill>
          <a:schemeClr val="accent4">
            <a:hueOff val="377328"/>
            <a:satOff val="2803"/>
            <a:lumOff val="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89FF6-7640-4CEC-ABA0-EFDAB1CCCF3E}">
      <dsp:nvSpPr>
        <dsp:cNvPr id="0" name=""/>
        <dsp:cNvSpPr/>
      </dsp:nvSpPr>
      <dsp:spPr>
        <a:xfrm>
          <a:off x="2157094" y="851116"/>
          <a:ext cx="4595988" cy="4595988"/>
        </a:xfrm>
        <a:prstGeom prst="blockArc">
          <a:avLst>
            <a:gd name="adj1" fmla="val 21460973"/>
            <a:gd name="adj2" fmla="val 1727184"/>
            <a:gd name="adj3" fmla="val 2515"/>
          </a:avLst>
        </a:prstGeom>
        <a:solidFill>
          <a:schemeClr val="accent4">
            <a:hueOff val="282996"/>
            <a:satOff val="2102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7AA5F-7F83-4CFF-AED3-FF1977FAD8FB}">
      <dsp:nvSpPr>
        <dsp:cNvPr id="0" name=""/>
        <dsp:cNvSpPr/>
      </dsp:nvSpPr>
      <dsp:spPr>
        <a:xfrm>
          <a:off x="2181960" y="412170"/>
          <a:ext cx="4595988" cy="4595988"/>
        </a:xfrm>
        <a:prstGeom prst="blockArc">
          <a:avLst>
            <a:gd name="adj1" fmla="val 20459926"/>
            <a:gd name="adj2" fmla="val 528100"/>
            <a:gd name="adj3" fmla="val 2515"/>
          </a:avLst>
        </a:prstGeom>
        <a:solidFill>
          <a:schemeClr val="accent4">
            <a:hueOff val="188664"/>
            <a:satOff val="1401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01777-D96C-4306-92A0-805515A3FA7F}">
      <dsp:nvSpPr>
        <dsp:cNvPr id="0" name=""/>
        <dsp:cNvSpPr/>
      </dsp:nvSpPr>
      <dsp:spPr>
        <a:xfrm>
          <a:off x="2106159" y="136858"/>
          <a:ext cx="4595988" cy="4595988"/>
        </a:xfrm>
        <a:prstGeom prst="blockArc">
          <a:avLst>
            <a:gd name="adj1" fmla="val 18983554"/>
            <a:gd name="adj2" fmla="val 20892838"/>
            <a:gd name="adj3" fmla="val 2515"/>
          </a:avLst>
        </a:prstGeom>
        <a:solidFill>
          <a:schemeClr val="accent4">
            <a:hueOff val="94332"/>
            <a:satOff val="701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250AB-8C0E-4ABD-9930-BE67D1F7FC82}">
      <dsp:nvSpPr>
        <dsp:cNvPr id="0" name=""/>
        <dsp:cNvSpPr/>
      </dsp:nvSpPr>
      <dsp:spPr>
        <a:xfrm>
          <a:off x="2744999" y="606638"/>
          <a:ext cx="4595988" cy="4595988"/>
        </a:xfrm>
        <a:prstGeom prst="blockArc">
          <a:avLst>
            <a:gd name="adj1" fmla="val 15646146"/>
            <a:gd name="adj2" fmla="val 17775975"/>
            <a:gd name="adj3" fmla="val 25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3B586-BBB4-4CFD-BC47-090A7C91D13E}">
      <dsp:nvSpPr>
        <dsp:cNvPr id="0" name=""/>
        <dsp:cNvSpPr/>
      </dsp:nvSpPr>
      <dsp:spPr>
        <a:xfrm>
          <a:off x="3617497" y="1988784"/>
          <a:ext cx="1717663" cy="14913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4400" kern="1200" dirty="0"/>
          </a:br>
          <a:endParaRPr lang="ru-RU" sz="4400" b="1" kern="1200" dirty="0">
            <a:solidFill>
              <a:sysClr val="windowText" lastClr="000000"/>
            </a:solidFill>
          </a:endParaRPr>
        </a:p>
      </dsp:txBody>
      <dsp:txXfrm>
        <a:off x="3690297" y="2061584"/>
        <a:ext cx="1572063" cy="1345718"/>
      </dsp:txXfrm>
    </dsp:sp>
    <dsp:sp modelId="{2604D5D4-CDDF-4B29-8EBC-D755C35809AE}">
      <dsp:nvSpPr>
        <dsp:cNvPr id="0" name=""/>
        <dsp:cNvSpPr/>
      </dsp:nvSpPr>
      <dsp:spPr>
        <a:xfrm>
          <a:off x="4070810" y="-5911"/>
          <a:ext cx="1216379" cy="134166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4130189" y="53468"/>
        <a:ext cx="1097621" cy="1222904"/>
      </dsp:txXfrm>
    </dsp:sp>
    <dsp:sp modelId="{6FC35F96-57C9-4CDD-B0B4-51A3B4CAC8BD}">
      <dsp:nvSpPr>
        <dsp:cNvPr id="0" name=""/>
        <dsp:cNvSpPr/>
      </dsp:nvSpPr>
      <dsp:spPr>
        <a:xfrm>
          <a:off x="5386349" y="365587"/>
          <a:ext cx="1321635" cy="100847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5435579" y="414817"/>
        <a:ext cx="1223175" cy="910016"/>
      </dsp:txXfrm>
    </dsp:sp>
    <dsp:sp modelId="{89E72110-96EC-4EC2-A383-5A027DE5FB88}">
      <dsp:nvSpPr>
        <dsp:cNvPr id="0" name=""/>
        <dsp:cNvSpPr/>
      </dsp:nvSpPr>
      <dsp:spPr>
        <a:xfrm>
          <a:off x="5975812" y="1437479"/>
          <a:ext cx="1299200" cy="106778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6027937" y="1489604"/>
        <a:ext cx="1194950" cy="963536"/>
      </dsp:txXfrm>
    </dsp:sp>
    <dsp:sp modelId="{075EFB19-6E60-4FFD-BC9E-B0D758FD9FA0}">
      <dsp:nvSpPr>
        <dsp:cNvPr id="0" name=""/>
        <dsp:cNvSpPr/>
      </dsp:nvSpPr>
      <dsp:spPr>
        <a:xfrm>
          <a:off x="6098468" y="2569996"/>
          <a:ext cx="1247724" cy="97474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6146051" y="2617579"/>
        <a:ext cx="1152558" cy="879581"/>
      </dsp:txXfrm>
    </dsp:sp>
    <dsp:sp modelId="{202F9027-17C0-47D2-A1CF-233C915223F7}">
      <dsp:nvSpPr>
        <dsp:cNvPr id="0" name=""/>
        <dsp:cNvSpPr/>
      </dsp:nvSpPr>
      <dsp:spPr>
        <a:xfrm>
          <a:off x="5778629" y="3731751"/>
          <a:ext cx="1330288" cy="102006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5828425" y="3781547"/>
        <a:ext cx="1230696" cy="920475"/>
      </dsp:txXfrm>
    </dsp:sp>
    <dsp:sp modelId="{E7EA6192-7B30-4B20-8DD2-4642F8835A2F}">
      <dsp:nvSpPr>
        <dsp:cNvPr id="0" name=""/>
        <dsp:cNvSpPr/>
      </dsp:nvSpPr>
      <dsp:spPr>
        <a:xfrm>
          <a:off x="4502148" y="4374880"/>
          <a:ext cx="1226918" cy="1073493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4554552" y="4427284"/>
        <a:ext cx="1122110" cy="968685"/>
      </dsp:txXfrm>
    </dsp:sp>
    <dsp:sp modelId="{CCE58570-BC9E-41BF-9DD5-046973B03F12}">
      <dsp:nvSpPr>
        <dsp:cNvPr id="0" name=""/>
        <dsp:cNvSpPr/>
      </dsp:nvSpPr>
      <dsp:spPr>
        <a:xfrm>
          <a:off x="3050246" y="4365544"/>
          <a:ext cx="1256674" cy="1092164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3103561" y="4418859"/>
        <a:ext cx="1150044" cy="985534"/>
      </dsp:txXfrm>
    </dsp:sp>
    <dsp:sp modelId="{F0D2D32D-FB6E-4D38-87D7-C726E19430D5}">
      <dsp:nvSpPr>
        <dsp:cNvPr id="0" name=""/>
        <dsp:cNvSpPr/>
      </dsp:nvSpPr>
      <dsp:spPr>
        <a:xfrm>
          <a:off x="1680111" y="3535851"/>
          <a:ext cx="1361288" cy="1058042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1731760" y="3587500"/>
        <a:ext cx="1257990" cy="954744"/>
      </dsp:txXfrm>
    </dsp:sp>
    <dsp:sp modelId="{87838935-26C1-4750-9499-F7074D331B35}">
      <dsp:nvSpPr>
        <dsp:cNvPr id="0" name=""/>
        <dsp:cNvSpPr/>
      </dsp:nvSpPr>
      <dsp:spPr>
        <a:xfrm>
          <a:off x="1546519" y="2331209"/>
          <a:ext cx="1395578" cy="1097622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1600100" y="2384790"/>
        <a:ext cx="1288416" cy="990460"/>
      </dsp:txXfrm>
    </dsp:sp>
    <dsp:sp modelId="{F4285C23-7552-42ED-AA69-CF602737DBA0}">
      <dsp:nvSpPr>
        <dsp:cNvPr id="0" name=""/>
        <dsp:cNvSpPr/>
      </dsp:nvSpPr>
      <dsp:spPr>
        <a:xfrm>
          <a:off x="1656326" y="1235026"/>
          <a:ext cx="1398524" cy="1037999"/>
        </a:xfrm>
        <a:prstGeom prst="roundRect">
          <a:avLst/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1706997" y="1285697"/>
        <a:ext cx="1297182" cy="936657"/>
      </dsp:txXfrm>
    </dsp:sp>
    <dsp:sp modelId="{35643354-C0D9-434A-B9A0-5783281B6FA5}">
      <dsp:nvSpPr>
        <dsp:cNvPr id="0" name=""/>
        <dsp:cNvSpPr/>
      </dsp:nvSpPr>
      <dsp:spPr>
        <a:xfrm>
          <a:off x="2637498" y="246656"/>
          <a:ext cx="1220063" cy="1033407"/>
        </a:xfrm>
        <a:prstGeom prst="roundRect">
          <a:avLst/>
        </a:prstGeom>
        <a:blipFill rotWithShape="0">
          <a:blip xmlns:r="http://schemas.openxmlformats.org/officeDocument/2006/relationships" r:embed="rId1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2687945" y="297103"/>
        <a:ext cx="1119169" cy="932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B009B-840B-4783-BEEE-06189066DAC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15235-494F-449F-9357-76284B3EC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57E8-DF03-4B05-9860-0EA334B74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9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5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7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9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9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9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5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0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4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88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DA638-261F-4E19-9C28-3F3017DC6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814" y="2069994"/>
            <a:ext cx="10020766" cy="2200923"/>
          </a:xfrm>
        </p:spPr>
        <p:txBody>
          <a:bodyPr>
            <a:normAutofit fontScale="90000"/>
          </a:bodyPr>
          <a:lstStyle/>
          <a:p>
            <a:pPr algn="ctr"/>
            <a:r>
              <a:rPr lang="tg-Cyrl-TJ" sz="3200" b="1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Обязательства государства по</a:t>
            </a:r>
            <a:r>
              <a:rPr lang="ru-RU" sz="3200" b="1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обеспечению доступных и качественных услуг для защиты женщин от гендерного насилия и поддержке пострадавших от насилия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g-Cyrl-TJ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ПРЕЗЕНТАЦИЯ №20</a:t>
            </a:r>
            <a:br>
              <a:rPr lang="tg-Cyrl-TJ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75A774-0940-4BCF-95A6-D26D2BEE1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270917"/>
            <a:ext cx="9612630" cy="1801479"/>
          </a:xfrm>
        </p:spPr>
        <p:txBody>
          <a:bodyPr>
            <a:noAutofit/>
          </a:bodyPr>
          <a:lstStyle/>
          <a:p>
            <a:pPr algn="ctr"/>
            <a:endParaRPr lang="tg-Cyrl-TJ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tg-Cyrl-TJ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день, 15 ноября 2021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3. Механизмы и направления деятельности по расширению доступа и повышению качества услуг по НОЖД на основе международных стандартов</a:t>
            </a:r>
            <a:r>
              <a:rPr lang="tg-Cyrl-TJ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D2F338F-6418-4FEC-8DC7-2C4034BDC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366953" y="634744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03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1193A-5527-440D-B52B-06024D59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337325"/>
            <a:ext cx="11612880" cy="135431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взятыми на себя международными обязательствами и Общей рекомендацией №35 о гендерном насилии в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отношении женщин Комитета по КЛДЖ государства-участники должны: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EAA13-88FD-405B-80B3-C0B79416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64" y="1691640"/>
            <a:ext cx="11216472" cy="507715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наличие доступных, недорогих и адекватных услуг для защиты женщин от гендерного насилия, не допускать повторения случаев насилия и осуществлять или гарантировать возмещение ущерба всем жертвам/пострадавшим;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 меры по искоренению институциональной практики и индивидуальных действий, и поведения государственных должностных лиц, которые проявляют терпимость к гендерному насилию и бездействуют перед лицом актов насилия;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99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FA0DC-7B0D-4548-A032-948B2F67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Продолжение: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8B17B-BD62-45C1-B5A9-9847BD28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45734"/>
            <a:ext cx="11235690" cy="4555066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числу таких мер относятся надлежащее расследование и применение ответственности в случаях халатности и потакания актам насилия со стороны государственных служащих, ответственных за регистрацию, предупреждение и расследование таких актов насилия или за предоставление услуг жертвам/пострадавшим;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уровне исполнительной власти также должны приниматься соответствующие меры для изменения или искоренения обычаев и практики, которые представляют собой дискриминацию в отношении женщин, в том числе те, которые оправдывают или поощряют гендерное насилие в отношении женщин;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3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C3B5B2-9B8A-417E-9ADD-B5E20E27E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780" y="892098"/>
            <a:ext cx="4582589" cy="5887843"/>
          </a:xfrm>
        </p:spPr>
        <p:txBody>
          <a:bodyPr/>
          <a:lstStyle/>
          <a:p>
            <a:r>
              <a:rPr lang="ru-RU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Закону РТ «Государственные услуги»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Каждая услуга должна осуществляться на основе принятых стандартов. 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 государственной услуги должен утверждаться нормативным правовым актом, в котором прописываются требования к оказанию этой государственной услуги, включая характеристики процесса, формы, содержания и результат оказания государственной услуги.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DD0B2D-41E5-42A2-8B44-8960C6226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876" y="542626"/>
            <a:ext cx="6204543" cy="5772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акторы, способствующие успешности политики по обеспечению доступа и качества услуг в сфере гендерного насилия:</a:t>
            </a: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  <a:tab pos="740410" algn="l"/>
                <a:tab pos="914400" algn="l"/>
                <a:tab pos="1371600" algn="l"/>
              </a:tabLst>
            </a:pP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  <a:tab pos="740410" algn="l"/>
                <a:tab pos="914400" algn="l"/>
                <a:tab pos="1371600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Поддержка, политическая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приверженность на высшем уровне и уровне отраслевых министерств/ведомств</a:t>
            </a: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  <a:tab pos="740410" algn="l"/>
                <a:tab pos="914400" algn="l"/>
                <a:tab pos="13716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заинтересованных сторон – партнерство и участие </a:t>
            </a: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  <a:tab pos="740410" algn="l"/>
                <a:tab pos="914400" algn="l"/>
                <a:tab pos="13716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Финансовые механизмы поддержки – из госбюджета и внебюджетных источников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449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>
            <a:extLst>
              <a:ext uri="{FF2B5EF4-FFF2-40B4-BE49-F238E27FC236}">
                <a16:creationId xmlns:a16="http://schemas.microsoft.com/office/drawing/2014/main" id="{9FFAC382-A43A-4E82-B896-068297C80C0E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7" y="10334"/>
            <a:ext cx="7488831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30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CDCA74-8F90-4C23-8E95-ADACCC83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19470"/>
            <a:ext cx="8003232" cy="4754482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tg-Cyrl-TJ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ЗАНЯТИЕ </a:t>
            </a:r>
            <a:r>
              <a:rPr lang="tg-Cyrl-TJ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перечня услуг по секторам на основе законодательных актов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1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4166" y="285728"/>
            <a:ext cx="607223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Принципы основ взаимоотношений государства и человека, гражданина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4034" y="2105968"/>
            <a:ext cx="4071966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Признание прав и свобод человека в качестве высшей ценности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0314" y="2071678"/>
            <a:ext cx="4071966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Первая обязанность государства – защита и соблюдение прав и свобод человека и гражданина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845703" y="1750207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7489041" y="1750207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justice_dubl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2202343"/>
            <a:ext cx="2967859" cy="39319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67670-AD80-4CFE-B23A-6BF9D6F7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ПРАВОВАЯ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82F2EA-614A-49F3-B156-EB5D0B86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177" y="1920239"/>
            <a:ext cx="9449646" cy="4502585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ea typeface="Times New Roman" panose="02020603050405020304" pitchFamily="18" charset="0"/>
              </a:rPr>
              <a:t>Конституция РТ</a:t>
            </a:r>
          </a:p>
          <a:p>
            <a:r>
              <a:rPr lang="ru-RU" sz="2800" dirty="0">
                <a:effectLst/>
                <a:ea typeface="Times New Roman" panose="02020603050405020304" pitchFamily="18" charset="0"/>
              </a:rPr>
              <a:t>Закон РТ «О предупреждении насилия в семье», </a:t>
            </a:r>
          </a:p>
          <a:p>
            <a:r>
              <a:rPr lang="ru-RU" sz="2800" dirty="0">
                <a:effectLst/>
                <a:ea typeface="Times New Roman" panose="02020603050405020304" pitchFamily="18" charset="0"/>
              </a:rPr>
              <a:t>Закон РТ «О государственных услугах», </a:t>
            </a:r>
          </a:p>
          <a:p>
            <a:r>
              <a:rPr lang="ru-RU" sz="2800" dirty="0">
                <a:effectLst/>
                <a:ea typeface="Times New Roman" panose="02020603050405020304" pitchFamily="18" charset="0"/>
              </a:rPr>
              <a:t>Закон РТ «О юридической помощи», </a:t>
            </a:r>
          </a:p>
          <a:p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Конституционный Закон РТ «О судах РТ»</a:t>
            </a:r>
          </a:p>
          <a:p>
            <a:r>
              <a:rPr lang="ru-RU" sz="2800" dirty="0">
                <a:effectLst/>
                <a:ea typeface="Times New Roman" panose="02020603050405020304" pitchFamily="18" charset="0"/>
              </a:rPr>
              <a:t>Закон РТ «Об адвокатуре и адвокатской деятельности» и другие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977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DB9BE-583E-4887-9E0F-C007372C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96" y="148908"/>
            <a:ext cx="9182453" cy="95271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+mn-lt"/>
              </a:rPr>
              <a:t>Ключевые национальные стратегии и госпрограммы по продвижению гендерного равенства и искоренению НОЖД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1B0220B-5B18-47B9-8A9D-8ACF32FF5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986507"/>
              </p:ext>
            </p:extLst>
          </p:nvPr>
        </p:nvGraphicFramePr>
        <p:xfrm>
          <a:off x="1164454" y="1227357"/>
          <a:ext cx="8003232" cy="6525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305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9BE6869-1614-41A9-B7C2-8A52692836FB}"/>
              </a:ext>
            </a:extLst>
          </p:cNvPr>
          <p:cNvSpPr>
            <a:spLocks/>
          </p:cNvSpPr>
          <p:nvPr/>
        </p:nvSpPr>
        <p:spPr>
          <a:xfrm>
            <a:off x="502920" y="431272"/>
            <a:ext cx="11281410" cy="5820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 ЗАКОНА РТ « О ГОСУДАРСТВЕННЫХ УСЛУГАХ» ОТ 2 АПРЕЛЯ 2020 ГОДА, №1690. </a:t>
            </a:r>
            <a:endParaRPr lang="ru-RU" sz="2800" dirty="0">
              <a:solidFill>
                <a:schemeClr val="accent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1. ОСНОВНЫЕ ПОНЯТИЯ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услуга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одна из форм реализации отдельных государственных функций в удовлетворении индивидуальных обращений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услугополучателей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направленных на реализацию их прав, свобод и законных интересов;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услугополучатели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физические и юридические лица, за исключением центральных и местных исполнительных органов государственной власти, органов самоуправления посёлков и сел;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услугодатель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центральные и местные исполнительные органы государственной власти, органы самоуправления посёлков и сел, а также юридические лица, оказывающие государственные услуги в соответствии с законодательством РТ;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34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E31A6-5E62-46B9-AC7D-4E11E53C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182881"/>
            <a:ext cx="10323520" cy="14173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МЕЖДУНАРОДНЫЕ ОБЯЗАТЕЛЬСТВА ПРАВИТЕЛЬСТВА РТ </a:t>
            </a:r>
            <a:r>
              <a:rPr lang="tg-Cyrl-TJ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обеспечению доступных и качественных услуг для защиты женщин от гендерного насилия и поддержке пострадавших от </a:t>
            </a:r>
            <a:r>
              <a:rPr lang="ru-RU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насилия.</a:t>
            </a:r>
            <a:b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DF911-3CFB-4A35-90BC-B2CE7D4F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38" y="1714501"/>
            <a:ext cx="11050961" cy="5143500"/>
          </a:xfrm>
        </p:spPr>
        <p:txBody>
          <a:bodyPr/>
          <a:lstStyle/>
          <a:p>
            <a:r>
              <a:rPr lang="ru-RU" sz="2800" dirty="0">
                <a:effectLst/>
                <a:ea typeface="MyriadPro-Regular"/>
                <a:cs typeface="Times New Roman" panose="02020603050405020304" pitchFamily="18" charset="0"/>
              </a:rPr>
              <a:t>Конвенция о ликвидации всех форм дискриминации в отношении женщин об обязательствах стран по защите прав женщин во всех сферах. </a:t>
            </a:r>
          </a:p>
          <a:p>
            <a:r>
              <a:rPr lang="ru-RU" sz="2800" dirty="0">
                <a:effectLst/>
                <a:ea typeface="Times New Roman" panose="02020603050405020304" pitchFamily="18" charset="0"/>
              </a:rPr>
              <a:t>Международный пакт о гражданских и политических правах, </a:t>
            </a:r>
          </a:p>
          <a:p>
            <a:r>
              <a:rPr lang="ru-RU" sz="2800" dirty="0">
                <a:effectLst/>
                <a:ea typeface="Times New Roman" panose="02020603050405020304" pitchFamily="18" charset="0"/>
              </a:rPr>
              <a:t>Международный  пакта об экономических, социальных и культурных правах</a:t>
            </a:r>
            <a:endParaRPr lang="ru-RU" sz="2800" dirty="0">
              <a:effectLst/>
              <a:ea typeface="MyriadPro-Regular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ea typeface="MyriadPro-Regular"/>
                <a:cs typeface="Times New Roman" panose="02020603050405020304" pitchFamily="18" charset="0"/>
              </a:rPr>
              <a:t>Пекинская платформа действий по обеспечению прав женщин в 12 проблемных областях. </a:t>
            </a:r>
          </a:p>
          <a:p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Глобальная повестка дня до 2030 года. Цели устойчивого развития 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87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F31B5-3944-455D-B9BF-1C36AB75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49" y="364273"/>
            <a:ext cx="8596668" cy="873512"/>
          </a:xfrm>
        </p:spPr>
        <p:txBody>
          <a:bodyPr/>
          <a:lstStyle/>
          <a:p>
            <a:r>
              <a:rPr lang="ru-RU" b="1" dirty="0"/>
              <a:t>Цели устойчивого развития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AF9739A2-AA7A-4B9E-96C7-3F4B297C3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696713"/>
              </p:ext>
            </p:extLst>
          </p:nvPr>
        </p:nvGraphicFramePr>
        <p:xfrm>
          <a:off x="1112203" y="1241503"/>
          <a:ext cx="8878732" cy="525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91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8FF5BFD-97E1-4AE0-B0E2-30C67C2D5D56}"/>
              </a:ext>
            </a:extLst>
          </p:cNvPr>
          <p:cNvSpPr>
            <a:spLocks/>
          </p:cNvSpPr>
          <p:nvPr/>
        </p:nvSpPr>
        <p:spPr>
          <a:xfrm>
            <a:off x="144966" y="223023"/>
            <a:ext cx="10158761" cy="63338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статье 6</a:t>
            </a:r>
            <a:r>
              <a:rPr lang="ru-RU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Закона РТ «О предупреждении насилия в семье» потерпевший имеет следующие права: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получение медицинской, психологической, правовой и социальной помощи;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помещение по его письменному согласию в центры поддержки, центры или отделения по медицинской и социальной реабилитации потерпевших;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получение юридической консультации и иной информации о защите собственной безопасности;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обращение в органы общественной самодеятельности с целью общественного осуждения поведения лица, совершившего насилие в семьи;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обращение в органы внутренних дел, прокуратуру или суд о привлечении к ответственности лица, совершившего насилие в семье.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158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C8519-A7F8-4E64-83C3-B8831572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0" y="1692493"/>
            <a:ext cx="10481310" cy="4308257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субъекты, предупреждающие насилие в семье -</a:t>
            </a:r>
            <a:r>
              <a:rPr lang="ru-R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государственные органы, органы общественной самодеятельности, предприятия, учреждения, другие организации и граждане РТ, ответственные за предупреждение насилия в семье.</a:t>
            </a:r>
            <a:b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EFFDA-E804-40EC-B359-ABF6A3E369A7}"/>
              </a:ext>
            </a:extLst>
          </p:cNvPr>
          <p:cNvSpPr txBox="1"/>
          <p:nvPr/>
        </p:nvSpPr>
        <p:spPr>
          <a:xfrm>
            <a:off x="1085850" y="217169"/>
            <a:ext cx="100355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Закон РТ «О предупреждении насилия в семье»: </a:t>
            </a:r>
          </a:p>
          <a:p>
            <a:endParaRPr lang="ru-RU" sz="4000" b="1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endParaRPr lang="ru-RU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1088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428</TotalTime>
  <Words>830</Words>
  <Application>Microsoft Office PowerPoint</Application>
  <PresentationFormat>Широкоэкранный</PresentationFormat>
  <Paragraphs>64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Wingdings</vt:lpstr>
      <vt:lpstr>Ретро</vt:lpstr>
      <vt:lpstr>Обязательства государства по обеспечению доступных и качественных услуг для защиты женщин от гендерного насилия и поддержке пострадавших от насилия ПРЕЗЕНТАЦИЯ №20 </vt:lpstr>
      <vt:lpstr>Презентация PowerPoint</vt:lpstr>
      <vt:lpstr>ПРАВОВАЯ БАЗА</vt:lpstr>
      <vt:lpstr>Ключевые национальные стратегии и госпрограммы по продвижению гендерного равенства и искоренению НОЖД</vt:lpstr>
      <vt:lpstr>Презентация PowerPoint</vt:lpstr>
      <vt:lpstr>МЕЖДУНАРОДНЫЕ ОБЯЗАТЕЛЬСТВА ПРАВИТЕЛЬСТВА РТ по обеспечению доступных и качественных услуг для защиты женщин от гендерного насилия и поддержке пострадавших от насилия. </vt:lpstr>
      <vt:lpstr>Цели устойчивого развития</vt:lpstr>
      <vt:lpstr>Презентация PowerPoint</vt:lpstr>
      <vt:lpstr>                          субъекты, предупреждающие насилие в семье - государственные органы, органы общественной самодеятельности, предприятия, учреждения, другие организации и граждане РТ, ответственные за предупреждение насилия в семье.  </vt:lpstr>
      <vt:lpstr>В соответствии с взятыми на себя международными обязательствами и Общей рекомендацией №35 о гендерном насилии в отношении женщин Комитета по КЛДЖ государства-участники должны:  </vt:lpstr>
      <vt:lpstr>Продолжение: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обязательства государства по обеспечению доступных и качественных услуг для защиты женщин от гендерного насилия и поддержке пострадавших от насилия</dc:title>
  <dc:creator>Татьяна Ник</dc:creator>
  <cp:lastModifiedBy>Татьяна Ник</cp:lastModifiedBy>
  <cp:revision>21</cp:revision>
  <dcterms:created xsi:type="dcterms:W3CDTF">2021-10-25T20:31:27Z</dcterms:created>
  <dcterms:modified xsi:type="dcterms:W3CDTF">2022-03-17T23:16:33Z</dcterms:modified>
</cp:coreProperties>
</file>