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8" r:id="rId2"/>
    <p:sldId id="267" r:id="rId3"/>
    <p:sldId id="262" r:id="rId4"/>
    <p:sldId id="261" r:id="rId5"/>
    <p:sldId id="264" r:id="rId6"/>
    <p:sldId id="269" r:id="rId7"/>
    <p:sldId id="270" r:id="rId8"/>
    <p:sldId id="271" r:id="rId9"/>
    <p:sldId id="272" r:id="rId10"/>
    <p:sldId id="273" r:id="rId11"/>
    <p:sldId id="259" r:id="rId12"/>
    <p:sldId id="265" r:id="rId13"/>
    <p:sldId id="257" r:id="rId14"/>
    <p:sldId id="258" r:id="rId15"/>
    <p:sldId id="263" r:id="rId16"/>
    <p:sldId id="26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2" d="100"/>
          <a:sy n="52" d="100"/>
        </p:scale>
        <p:origin x="820"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ru-RU"/>
              <a:t>Образец заголовка</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18.03.2022</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640788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ru-RU"/>
              <a:t>Образец заголовка</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18.03.2022</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509878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ru-RU"/>
              <a:t>Образец текста</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18.03.2022</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725C68B6-61C2-468F-89AB-4B9F7531AA68}" type="slidenum">
              <a:rPr lang="ru-RU" smtClean="0"/>
              <a:pPr/>
              <a:t>‹#›</a:t>
            </a:fld>
            <a:endParaRPr lang="ru-RU"/>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87263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ru-RU"/>
              <a:t>Образец заголовка</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18.03.2022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049557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ru-RU"/>
              <a:t>Образец текста</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18.03.2022</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725C68B6-61C2-468F-89AB-4B9F7531AA68}" type="slidenum">
              <a:rPr lang="ru-RU" smtClean="0"/>
              <a:pPr/>
              <a:t>‹#›</a:t>
            </a:fld>
            <a:endParaRPr lang="ru-RU"/>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15633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ru-RU"/>
              <a:t>Образец заголовка</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ru-RU"/>
              <a:t>Образец текста</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18.03.2022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637801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18.03.2022</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881710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18.03.2022</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371590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18.03.2022</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927898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ru-RU"/>
              <a:t>Образец заголовка</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18.03.2022</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607472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18.03.2022</a:t>
            </a:fld>
            <a:endParaRPr lang="ru-RU"/>
          </a:p>
        </p:txBody>
      </p:sp>
      <p:sp>
        <p:nvSpPr>
          <p:cNvPr id="6" name="Footer Placeholder 5"/>
          <p:cNvSpPr>
            <a:spLocks noGrp="1"/>
          </p:cNvSpPr>
          <p:nvPr>
            <p:ph type="ftr" sz="quarter" idx="11"/>
          </p:nvPr>
        </p:nvSpPr>
        <p:spPr/>
        <p:txBody>
          <a:bodyPr/>
          <a:lstStyle/>
          <a:p>
            <a:endParaRPr lang="ru-RU"/>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4080774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18.03.2022</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68731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18.03.2022</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254083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18.03.2022</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613026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ru-RU"/>
              <a:t>Образец заголовка</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18.03.2022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4204248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ru-RU"/>
              <a:t>Вставка рисунка</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18.03.2022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650520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157"/>
            <a:ext cx="1767506"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fld id="{5B106E36-FD25-4E2D-B0AA-010F637433A0}" type="datetimeFigureOut">
              <a:rPr lang="ru-RU" smtClean="0"/>
              <a:pPr/>
              <a:t>18.03.2022</a:t>
            </a:fld>
            <a:endParaRPr lang="ru-RU"/>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val="190076205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342900" rtl="0" eaLnBrk="1" latinLnBrk="0" hangingPunct="1">
        <a:spcBef>
          <a:spcPct val="0"/>
        </a:spcBef>
        <a:buNone/>
        <a:defRPr sz="27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2.bin"/><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ED9EDB-10F6-456F-A573-09480C67BB9B}"/>
              </a:ext>
            </a:extLst>
          </p:cNvPr>
          <p:cNvSpPr>
            <a:spLocks noGrp="1"/>
          </p:cNvSpPr>
          <p:nvPr>
            <p:ph type="ctrTitle"/>
          </p:nvPr>
        </p:nvSpPr>
        <p:spPr>
          <a:xfrm>
            <a:off x="685800" y="1771574"/>
            <a:ext cx="8062664" cy="3314851"/>
          </a:xfrm>
        </p:spPr>
        <p:txBody>
          <a:bodyPr>
            <a:noAutofit/>
          </a:bodyPr>
          <a:lstStyle/>
          <a:p>
            <a:pPr algn="ctr"/>
            <a:r>
              <a:rPr lang="ru-RU" sz="2800" b="1" dirty="0">
                <a:solidFill>
                  <a:srgbClr val="0070C0"/>
                </a:solidFill>
                <a:latin typeface="+mn-lt"/>
              </a:rPr>
              <a:t>Деятельность комнат медико-социальной реабилитации для пострадавших от насилия при медучреждениях </a:t>
            </a:r>
            <a:br>
              <a:rPr lang="ru-RU" sz="2800" b="1" dirty="0">
                <a:solidFill>
                  <a:srgbClr val="0070C0"/>
                </a:solidFill>
                <a:latin typeface="+mn-lt"/>
              </a:rPr>
            </a:br>
            <a:r>
              <a:rPr lang="ru-RU" sz="2800" b="1" dirty="0">
                <a:solidFill>
                  <a:schemeClr val="tx1"/>
                </a:solidFill>
                <a:latin typeface="+mn-lt"/>
              </a:rPr>
              <a:t>Презентация №21</a:t>
            </a:r>
            <a:br>
              <a:rPr lang="ru-RU" sz="2800" b="1" dirty="0">
                <a:solidFill>
                  <a:schemeClr val="tx1"/>
                </a:solidFill>
                <a:latin typeface="+mn-lt"/>
              </a:rPr>
            </a:br>
            <a:r>
              <a:rPr lang="ru-RU" sz="2800" b="1" dirty="0" err="1">
                <a:solidFill>
                  <a:schemeClr val="tx1"/>
                </a:solidFill>
                <a:latin typeface="+mn-lt"/>
              </a:rPr>
              <a:t>Муродалиева</a:t>
            </a:r>
            <a:r>
              <a:rPr lang="ru-RU" sz="2800" b="1" dirty="0">
                <a:solidFill>
                  <a:schemeClr val="tx1"/>
                </a:solidFill>
                <a:latin typeface="+mn-lt"/>
              </a:rPr>
              <a:t> </a:t>
            </a:r>
            <a:r>
              <a:rPr lang="ru-RU" sz="2800" b="1" dirty="0" err="1">
                <a:solidFill>
                  <a:schemeClr val="tx1"/>
                </a:solidFill>
                <a:latin typeface="+mn-lt"/>
              </a:rPr>
              <a:t>Бунавша</a:t>
            </a:r>
            <a:r>
              <a:rPr lang="ru-RU" sz="2800" b="1" dirty="0">
                <a:solidFill>
                  <a:schemeClr val="tx1"/>
                </a:solidFill>
                <a:latin typeface="+mn-lt"/>
              </a:rPr>
              <a:t>, НЦРЗ</a:t>
            </a:r>
            <a:br>
              <a:rPr lang="ru-RU" sz="2800" b="1" dirty="0">
                <a:solidFill>
                  <a:schemeClr val="tx1"/>
                </a:solidFill>
                <a:latin typeface="+mn-lt"/>
              </a:rPr>
            </a:br>
            <a:endParaRPr lang="ru-RU" sz="2800" b="1" dirty="0">
              <a:solidFill>
                <a:schemeClr val="tx1"/>
              </a:solidFill>
              <a:latin typeface="+mn-lt"/>
            </a:endParaRPr>
          </a:p>
        </p:txBody>
      </p:sp>
      <p:sp>
        <p:nvSpPr>
          <p:cNvPr id="3" name="Подзаголовок 2">
            <a:extLst>
              <a:ext uri="{FF2B5EF4-FFF2-40B4-BE49-F238E27FC236}">
                <a16:creationId xmlns:a16="http://schemas.microsoft.com/office/drawing/2014/main" id="{936DC0BD-6FB9-4FCB-B050-38A4A87B0C1E}"/>
              </a:ext>
            </a:extLst>
          </p:cNvPr>
          <p:cNvSpPr>
            <a:spLocks noGrp="1"/>
          </p:cNvSpPr>
          <p:nvPr>
            <p:ph type="subTitle" idx="1"/>
          </p:nvPr>
        </p:nvSpPr>
        <p:spPr>
          <a:xfrm>
            <a:off x="1624745" y="5517232"/>
            <a:ext cx="6400800" cy="1321794"/>
          </a:xfrm>
        </p:spPr>
        <p:txBody>
          <a:bodyPr/>
          <a:lstStyle/>
          <a:p>
            <a:pPr algn="ctr"/>
            <a:r>
              <a:rPr lang="ru-RU" sz="2000" b="1" kern="5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ТЕМА 3. «МЕЖДУНАРОДНЫЕ ИНСТРУМЕНТЫ ПО ИСКОРЕНЕНИЮ  ГЕНДЕРНОГО НАСИЛИЯ»</a:t>
            </a:r>
          </a:p>
          <a:p>
            <a:pPr algn="ctr"/>
            <a:r>
              <a:rPr lang="ru-RU" sz="2000" b="1" kern="5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ru-RU" sz="2000" b="1" kern="50" dirty="0">
                <a:solidFill>
                  <a:schemeClr val="tx1"/>
                </a:solidFill>
                <a:latin typeface="Cambria" panose="02040503050406030204" pitchFamily="18" charset="0"/>
                <a:ea typeface="Calibri" panose="020F0502020204030204" pitchFamily="34" charset="0"/>
                <a:cs typeface="Times New Roman" panose="02020603050405020304" pitchFamily="18" charset="0"/>
              </a:rPr>
              <a:t>День второй, 15.11.21</a:t>
            </a:r>
            <a:endParaRPr lang="ru-RU" sz="2000" dirty="0">
              <a:solidFill>
                <a:schemeClr val="tx1"/>
              </a:solidFill>
            </a:endParaRPr>
          </a:p>
          <a:p>
            <a:endParaRPr lang="ru-RU" dirty="0"/>
          </a:p>
        </p:txBody>
      </p:sp>
      <p:pic>
        <p:nvPicPr>
          <p:cNvPr id="4" name="Picture 1">
            <a:extLst>
              <a:ext uri="{FF2B5EF4-FFF2-40B4-BE49-F238E27FC236}">
                <a16:creationId xmlns:a16="http://schemas.microsoft.com/office/drawing/2014/main" id="{0C9C7CCE-6B2F-4598-8C31-6F959B26CA8B}"/>
              </a:ext>
            </a:extLst>
          </p:cNvPr>
          <p:cNvPicPr>
            <a:picLocks noChangeAspect="1"/>
          </p:cNvPicPr>
          <p:nvPr/>
        </p:nvPicPr>
        <p:blipFill rotWithShape="1">
          <a:blip r:embed="rId2">
            <a:extLst>
              <a:ext uri="{28A0092B-C50C-407E-A947-70E740481C1C}">
                <a14:useLocalDpi xmlns:a14="http://schemas.microsoft.com/office/drawing/2010/main" val="0"/>
              </a:ext>
            </a:extLst>
          </a:blip>
          <a:srcRect l="33974" t="9735" r="36282" b="85616"/>
          <a:stretch/>
        </p:blipFill>
        <p:spPr bwMode="auto">
          <a:xfrm>
            <a:off x="685801" y="289737"/>
            <a:ext cx="8278688" cy="131598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68743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274638"/>
            <a:ext cx="7211144" cy="868346"/>
          </a:xfrm>
        </p:spPr>
        <p:txBody>
          <a:bodyPr>
            <a:noAutofit/>
          </a:bodyPr>
          <a:lstStyle/>
          <a:p>
            <a:br>
              <a:rPr lang="ru-RU" sz="3200" b="1" dirty="0">
                <a:latin typeface="Times New Roman Tj" pitchFamily="18" charset="-52"/>
              </a:rPr>
            </a:br>
            <a:r>
              <a:rPr lang="ru-RU" sz="2400" b="1" dirty="0">
                <a:latin typeface="Times New Roman Tj" pitchFamily="18" charset="-52"/>
              </a:rPr>
              <a:t>ЊУЌУЌИ  ЌУРБОНИИ  ЗЎРОВАРИИ ОИЛАВЇ </a:t>
            </a:r>
            <a:br>
              <a:rPr lang="ru-RU" sz="2400" dirty="0">
                <a:latin typeface="Times New Roman Tj" pitchFamily="18" charset="-52"/>
              </a:rPr>
            </a:br>
            <a:endParaRPr lang="ru-RU" sz="2400" dirty="0"/>
          </a:p>
        </p:txBody>
      </p:sp>
      <p:sp>
        <p:nvSpPr>
          <p:cNvPr id="3" name="Содержимое 2"/>
          <p:cNvSpPr>
            <a:spLocks noGrp="1"/>
          </p:cNvSpPr>
          <p:nvPr>
            <p:ph idx="1"/>
          </p:nvPr>
        </p:nvSpPr>
        <p:spPr>
          <a:xfrm>
            <a:off x="899592" y="1484784"/>
            <a:ext cx="8064896" cy="5373216"/>
          </a:xfrm>
        </p:spPr>
        <p:txBody>
          <a:bodyPr>
            <a:normAutofit fontScale="40000" lnSpcReduction="20000"/>
          </a:bodyPr>
          <a:lstStyle/>
          <a:p>
            <a:pPr>
              <a:buNone/>
            </a:pPr>
            <a:r>
              <a:rPr lang="ru-RU" dirty="0">
                <a:latin typeface="Times New Roman Tj" pitchFamily="18" charset="-52"/>
              </a:rPr>
              <a:t> </a:t>
            </a:r>
          </a:p>
          <a:p>
            <a:pPr>
              <a:buNone/>
            </a:pPr>
            <a:r>
              <a:rPr lang="ru-RU" dirty="0">
                <a:latin typeface="Times New Roman Tj" pitchFamily="18" charset="-52"/>
              </a:rPr>
              <a:t>        </a:t>
            </a:r>
            <a:r>
              <a:rPr lang="ru-RU" sz="5100" dirty="0" err="1">
                <a:latin typeface="Times New Roman Tj" pitchFamily="18" charset="-52"/>
              </a:rPr>
              <a:t>Маќомоти</a:t>
            </a:r>
            <a:r>
              <a:rPr lang="ru-RU" sz="5100" dirty="0">
                <a:latin typeface="Times New Roman Tj" pitchFamily="18" charset="-52"/>
              </a:rPr>
              <a:t>  </a:t>
            </a:r>
            <a:r>
              <a:rPr lang="ru-RU" sz="5100" dirty="0" err="1">
                <a:latin typeface="Times New Roman Tj" pitchFamily="18" charset="-52"/>
              </a:rPr>
              <a:t>салоњиятдор</a:t>
            </a:r>
            <a:r>
              <a:rPr lang="ru-RU" sz="5100" dirty="0">
                <a:latin typeface="Times New Roman Tj" pitchFamily="18" charset="-52"/>
              </a:rPr>
              <a:t> ба </a:t>
            </a:r>
            <a:r>
              <a:rPr lang="ru-RU" sz="5100" dirty="0" err="1">
                <a:latin typeface="Times New Roman Tj" pitchFamily="18" charset="-52"/>
              </a:rPr>
              <a:t>маќсади</a:t>
            </a:r>
            <a:r>
              <a:rPr lang="ru-RU" sz="5100" dirty="0">
                <a:latin typeface="Times New Roman Tj" pitchFamily="18" charset="-52"/>
              </a:rPr>
              <a:t> </a:t>
            </a:r>
            <a:r>
              <a:rPr lang="ru-RU" sz="5100" dirty="0" err="1">
                <a:latin typeface="Times New Roman Tj" pitchFamily="18" charset="-52"/>
              </a:rPr>
              <a:t>эътироф</a:t>
            </a:r>
            <a:r>
              <a:rPr lang="ru-RU" sz="5100" dirty="0">
                <a:latin typeface="Times New Roman Tj" pitchFamily="18" charset="-52"/>
              </a:rPr>
              <a:t> </a:t>
            </a:r>
            <a:r>
              <a:rPr lang="ru-RU" sz="5100" dirty="0" err="1">
                <a:latin typeface="Times New Roman Tj" pitchFamily="18" charset="-52"/>
              </a:rPr>
              <a:t>намудан</a:t>
            </a:r>
            <a:r>
              <a:rPr lang="ru-RU" sz="5100" dirty="0">
                <a:latin typeface="Times New Roman Tj" pitchFamily="18" charset="-52"/>
              </a:rPr>
              <a:t> </a:t>
            </a:r>
            <a:r>
              <a:rPr lang="ru-RU" sz="5100" dirty="0" err="1">
                <a:latin typeface="Times New Roman Tj" pitchFamily="18" charset="-52"/>
              </a:rPr>
              <a:t>ва</a:t>
            </a:r>
            <a:r>
              <a:rPr lang="ru-RU" sz="5100" dirty="0">
                <a:latin typeface="Times New Roman Tj" pitchFamily="18" charset="-52"/>
              </a:rPr>
              <a:t> </a:t>
            </a:r>
            <a:r>
              <a:rPr lang="ru-RU" sz="5100" dirty="0" err="1">
                <a:latin typeface="Times New Roman Tj" pitchFamily="18" charset="-52"/>
              </a:rPr>
              <a:t>риоя</a:t>
            </a:r>
            <a:r>
              <a:rPr lang="ru-RU" sz="5100" dirty="0">
                <a:latin typeface="Times New Roman Tj" pitchFamily="18" charset="-52"/>
              </a:rPr>
              <a:t> </a:t>
            </a:r>
            <a:r>
              <a:rPr lang="ru-RU" sz="5100" dirty="0" err="1">
                <a:latin typeface="Times New Roman Tj" pitchFamily="18" charset="-52"/>
              </a:rPr>
              <a:t>њуќуќњои</a:t>
            </a:r>
            <a:r>
              <a:rPr lang="ru-RU" sz="5100" dirty="0">
                <a:latin typeface="Times New Roman Tj" pitchFamily="18" charset="-52"/>
              </a:rPr>
              <a:t> </a:t>
            </a:r>
            <a:r>
              <a:rPr lang="ru-RU" sz="5100" dirty="0" err="1">
                <a:latin typeface="Times New Roman Tj" pitchFamily="18" charset="-52"/>
              </a:rPr>
              <a:t>ќурбониёни</a:t>
            </a:r>
            <a:r>
              <a:rPr lang="ru-RU" sz="5100" dirty="0">
                <a:latin typeface="Times New Roman Tj" pitchFamily="18" charset="-52"/>
              </a:rPr>
              <a:t> </a:t>
            </a:r>
            <a:r>
              <a:rPr lang="ru-RU" sz="5100" dirty="0" err="1">
                <a:latin typeface="Times New Roman Tj" pitchFamily="18" charset="-52"/>
              </a:rPr>
              <a:t>зўроварии</a:t>
            </a:r>
            <a:r>
              <a:rPr lang="ru-RU" sz="5100" dirty="0">
                <a:latin typeface="Times New Roman Tj" pitchFamily="18" charset="-52"/>
              </a:rPr>
              <a:t> </a:t>
            </a:r>
            <a:r>
              <a:rPr lang="ru-RU" sz="5100" dirty="0" err="1">
                <a:latin typeface="Times New Roman Tj" pitchFamily="18" charset="-52"/>
              </a:rPr>
              <a:t>оилавї</a:t>
            </a:r>
            <a:r>
              <a:rPr lang="ru-RU" sz="5100" dirty="0">
                <a:latin typeface="Times New Roman Tj" pitchFamily="18" charset="-52"/>
              </a:rPr>
              <a:t> </a:t>
            </a:r>
            <a:r>
              <a:rPr lang="ru-RU" sz="5100" dirty="0" err="1">
                <a:latin typeface="Times New Roman Tj" pitchFamily="18" charset="-52"/>
              </a:rPr>
              <a:t>бо</a:t>
            </a:r>
            <a:r>
              <a:rPr lang="ru-RU" sz="5100" dirty="0">
                <a:latin typeface="Times New Roman Tj" pitchFamily="18" charset="-52"/>
              </a:rPr>
              <a:t> </a:t>
            </a:r>
            <a:r>
              <a:rPr lang="ru-RU" sz="5100" dirty="0" err="1">
                <a:latin typeface="Times New Roman Tj" pitchFamily="18" charset="-52"/>
              </a:rPr>
              <a:t>назардошти</a:t>
            </a:r>
            <a:r>
              <a:rPr lang="ru-RU" sz="5100" dirty="0">
                <a:latin typeface="Times New Roman Tj" pitchFamily="18" charset="-52"/>
              </a:rPr>
              <a:t> он </a:t>
            </a:r>
            <a:r>
              <a:rPr lang="ru-RU" sz="5100" dirty="0" err="1">
                <a:latin typeface="Times New Roman Tj" pitchFamily="18" charset="-52"/>
              </a:rPr>
              <a:t>далеле</a:t>
            </a:r>
            <a:r>
              <a:rPr lang="ru-RU" sz="5100" dirty="0">
                <a:latin typeface="Times New Roman Tj" pitchFamily="18" charset="-52"/>
              </a:rPr>
              <a:t> </a:t>
            </a:r>
            <a:r>
              <a:rPr lang="ru-RU" sz="5100" dirty="0" err="1">
                <a:latin typeface="Times New Roman Tj" pitchFamily="18" charset="-52"/>
              </a:rPr>
              <a:t>фаъолият</a:t>
            </a:r>
            <a:r>
              <a:rPr lang="ru-RU" sz="5100" dirty="0">
                <a:latin typeface="Times New Roman Tj" pitchFamily="18" charset="-52"/>
              </a:rPr>
              <a:t> </a:t>
            </a:r>
            <a:r>
              <a:rPr lang="ru-RU" sz="5100" dirty="0" err="1">
                <a:latin typeface="Times New Roman Tj" pitchFamily="18" charset="-52"/>
              </a:rPr>
              <a:t>мебаранд</a:t>
            </a:r>
            <a:r>
              <a:rPr lang="ru-RU" sz="5100" dirty="0">
                <a:latin typeface="Times New Roman Tj" pitchFamily="18" charset="-52"/>
              </a:rPr>
              <a:t>, </a:t>
            </a:r>
            <a:r>
              <a:rPr lang="ru-RU" sz="5100" dirty="0" err="1">
                <a:latin typeface="Times New Roman Tj" pitchFamily="18" charset="-52"/>
              </a:rPr>
              <a:t>ки</a:t>
            </a:r>
            <a:r>
              <a:rPr lang="ru-RU" sz="5100" dirty="0">
                <a:latin typeface="Times New Roman Tj" pitchFamily="18" charset="-52"/>
              </a:rPr>
              <a:t> </a:t>
            </a:r>
            <a:r>
              <a:rPr lang="ru-RU" sz="5100" dirty="0" err="1">
                <a:latin typeface="Times New Roman Tj" pitchFamily="18" charset="-52"/>
              </a:rPr>
              <a:t>зўроварї</a:t>
            </a:r>
            <a:r>
              <a:rPr lang="ru-RU" sz="5100" dirty="0">
                <a:latin typeface="Times New Roman Tj" pitchFamily="18" charset="-52"/>
              </a:rPr>
              <a:t> дар </a:t>
            </a:r>
            <a:r>
              <a:rPr lang="ru-RU" sz="5100" dirty="0" err="1">
                <a:latin typeface="Times New Roman Tj" pitchFamily="18" charset="-52"/>
              </a:rPr>
              <a:t>оила</a:t>
            </a:r>
            <a:r>
              <a:rPr lang="ru-RU" sz="5100" dirty="0">
                <a:latin typeface="Times New Roman Tj" pitchFamily="18" charset="-52"/>
              </a:rPr>
              <a:t> </a:t>
            </a:r>
            <a:r>
              <a:rPr lang="ru-RU" sz="5100" dirty="0" err="1">
                <a:latin typeface="Times New Roman Tj" pitchFamily="18" charset="-52"/>
              </a:rPr>
              <a:t>даѓалона</a:t>
            </a:r>
            <a:r>
              <a:rPr lang="ru-RU" sz="5100" dirty="0">
                <a:latin typeface="Times New Roman Tj" pitchFamily="18" charset="-52"/>
              </a:rPr>
              <a:t> </a:t>
            </a:r>
            <a:r>
              <a:rPr lang="ru-RU" sz="5100" dirty="0" err="1">
                <a:latin typeface="Times New Roman Tj" pitchFamily="18" charset="-52"/>
              </a:rPr>
              <a:t>вайрон</a:t>
            </a:r>
            <a:r>
              <a:rPr lang="ru-RU" sz="5100" dirty="0">
                <a:latin typeface="Times New Roman Tj" pitchFamily="18" charset="-52"/>
              </a:rPr>
              <a:t> </a:t>
            </a:r>
            <a:r>
              <a:rPr lang="ru-RU" sz="5100" dirty="0" err="1">
                <a:latin typeface="Times New Roman Tj" pitchFamily="18" charset="-52"/>
              </a:rPr>
              <a:t>намудани</a:t>
            </a:r>
            <a:r>
              <a:rPr lang="ru-RU" sz="5100" dirty="0">
                <a:latin typeface="Times New Roman Tj" pitchFamily="18" charset="-52"/>
              </a:rPr>
              <a:t> </a:t>
            </a:r>
            <a:r>
              <a:rPr lang="ru-RU" sz="5100" dirty="0" err="1">
                <a:latin typeface="Times New Roman Tj" pitchFamily="18" charset="-52"/>
              </a:rPr>
              <a:t>њуќуќи</a:t>
            </a:r>
            <a:r>
              <a:rPr lang="ru-RU" sz="5100" dirty="0">
                <a:latin typeface="Times New Roman Tj" pitchFamily="18" charset="-52"/>
              </a:rPr>
              <a:t> </a:t>
            </a:r>
            <a:r>
              <a:rPr lang="ru-RU" sz="5100" dirty="0" err="1">
                <a:latin typeface="Times New Roman Tj" pitchFamily="18" charset="-52"/>
              </a:rPr>
              <a:t>инсон</a:t>
            </a:r>
            <a:r>
              <a:rPr lang="ru-RU" sz="5100" dirty="0">
                <a:latin typeface="Times New Roman Tj" pitchFamily="18" charset="-52"/>
              </a:rPr>
              <a:t>, аз </a:t>
            </a:r>
            <a:r>
              <a:rPr lang="ru-RU" sz="5100" dirty="0" err="1">
                <a:latin typeface="Times New Roman Tj" pitchFamily="18" charset="-52"/>
              </a:rPr>
              <a:t>љумла</a:t>
            </a:r>
            <a:r>
              <a:rPr lang="ru-RU" sz="5100" dirty="0">
                <a:latin typeface="Times New Roman Tj" pitchFamily="18" charset="-52"/>
              </a:rPr>
              <a:t> </a:t>
            </a:r>
            <a:r>
              <a:rPr lang="ru-RU" sz="5100" dirty="0" err="1">
                <a:latin typeface="Times New Roman Tj" pitchFamily="18" charset="-52"/>
              </a:rPr>
              <a:t>њуќуќ</a:t>
            </a:r>
            <a:r>
              <a:rPr lang="ru-RU" sz="5100" dirty="0">
                <a:latin typeface="Times New Roman Tj" pitchFamily="18" charset="-52"/>
              </a:rPr>
              <a:t> </a:t>
            </a:r>
            <a:r>
              <a:rPr lang="ru-RU" sz="5100" dirty="0" err="1">
                <a:latin typeface="Times New Roman Tj" pitchFamily="18" charset="-52"/>
              </a:rPr>
              <a:t>барои</a:t>
            </a:r>
            <a:r>
              <a:rPr lang="ru-RU" sz="5100" dirty="0">
                <a:latin typeface="Times New Roman Tj" pitchFamily="18" charset="-52"/>
              </a:rPr>
              <a:t> </a:t>
            </a:r>
            <a:r>
              <a:rPr lang="ru-RU" sz="5100" dirty="0" err="1">
                <a:latin typeface="Times New Roman Tj" pitchFamily="18" charset="-52"/>
              </a:rPr>
              <a:t>њаёт</a:t>
            </a:r>
            <a:r>
              <a:rPr lang="ru-RU" sz="5100" dirty="0">
                <a:latin typeface="Times New Roman Tj" pitchFamily="18" charset="-52"/>
              </a:rPr>
              <a:t>, </a:t>
            </a:r>
            <a:r>
              <a:rPr lang="ru-RU" sz="5100" dirty="0" err="1">
                <a:latin typeface="Times New Roman Tj" pitchFamily="18" charset="-52"/>
              </a:rPr>
              <a:t>њуќуќ</a:t>
            </a:r>
            <a:r>
              <a:rPr lang="ru-RU" sz="5100" dirty="0">
                <a:latin typeface="Times New Roman Tj" pitchFamily="18" charset="-52"/>
              </a:rPr>
              <a:t> </a:t>
            </a:r>
            <a:r>
              <a:rPr lang="ru-RU" sz="5100" dirty="0" err="1">
                <a:latin typeface="Times New Roman Tj" pitchFamily="18" charset="-52"/>
              </a:rPr>
              <a:t>барои</a:t>
            </a:r>
            <a:r>
              <a:rPr lang="ru-RU" sz="5100" dirty="0">
                <a:latin typeface="Times New Roman Tj" pitchFamily="18" charset="-52"/>
              </a:rPr>
              <a:t> </a:t>
            </a:r>
            <a:r>
              <a:rPr lang="ru-RU" sz="5100" dirty="0" err="1">
                <a:latin typeface="Times New Roman Tj" pitchFamily="18" charset="-52"/>
              </a:rPr>
              <a:t>дараљаи</a:t>
            </a:r>
            <a:r>
              <a:rPr lang="ru-RU" sz="5100" dirty="0">
                <a:latin typeface="Times New Roman Tj" pitchFamily="18" charset="-52"/>
              </a:rPr>
              <a:t> </a:t>
            </a:r>
            <a:r>
              <a:rPr lang="ru-RU" sz="5100" dirty="0" err="1">
                <a:latin typeface="Times New Roman Tj" pitchFamily="18" charset="-52"/>
              </a:rPr>
              <a:t>аз</a:t>
            </a:r>
            <a:r>
              <a:rPr lang="ru-RU" sz="5100" dirty="0">
                <a:latin typeface="Times New Roman Tj" pitchFamily="18" charset="-52"/>
              </a:rPr>
              <a:t> </a:t>
            </a:r>
            <a:r>
              <a:rPr lang="ru-RU" sz="5100" dirty="0" err="1">
                <a:latin typeface="Times New Roman Tj" pitchFamily="18" charset="-52"/>
              </a:rPr>
              <a:t>њама</a:t>
            </a:r>
            <a:r>
              <a:rPr lang="ru-RU" sz="5100" dirty="0">
                <a:latin typeface="Times New Roman Tj" pitchFamily="18" charset="-52"/>
              </a:rPr>
              <a:t> </a:t>
            </a:r>
            <a:r>
              <a:rPr lang="ru-RU" sz="5100" dirty="0" err="1">
                <a:latin typeface="Times New Roman Tj" pitchFamily="18" charset="-52"/>
              </a:rPr>
              <a:t>баланди</a:t>
            </a:r>
            <a:r>
              <a:rPr lang="ru-RU" sz="5100" dirty="0">
                <a:latin typeface="Times New Roman Tj" pitchFamily="18" charset="-52"/>
              </a:rPr>
              <a:t> ба даст </a:t>
            </a:r>
            <a:r>
              <a:rPr lang="ru-RU" sz="5100" dirty="0" err="1">
                <a:latin typeface="Times New Roman Tj" pitchFamily="18" charset="-52"/>
              </a:rPr>
              <a:t>овардашавандаи</a:t>
            </a:r>
            <a:r>
              <a:rPr lang="ru-RU" sz="5100" dirty="0">
                <a:latin typeface="Times New Roman Tj" pitchFamily="18" charset="-52"/>
              </a:rPr>
              <a:t> </a:t>
            </a:r>
            <a:r>
              <a:rPr lang="ru-RU" sz="5100" dirty="0" err="1">
                <a:latin typeface="Times New Roman Tj" pitchFamily="18" charset="-52"/>
              </a:rPr>
              <a:t>солимии</a:t>
            </a:r>
            <a:r>
              <a:rPr lang="ru-RU" sz="5100" dirty="0">
                <a:latin typeface="Times New Roman Tj" pitchFamily="18" charset="-52"/>
              </a:rPr>
              <a:t> </a:t>
            </a:r>
            <a:r>
              <a:rPr lang="ru-RU" sz="5100" dirty="0" err="1">
                <a:latin typeface="Times New Roman Tj" pitchFamily="18" charset="-52"/>
              </a:rPr>
              <a:t>љисмонї</a:t>
            </a:r>
            <a:r>
              <a:rPr lang="ru-RU" sz="5100" dirty="0">
                <a:latin typeface="Times New Roman Tj" pitchFamily="18" charset="-52"/>
              </a:rPr>
              <a:t> </a:t>
            </a:r>
            <a:r>
              <a:rPr lang="ru-RU" sz="5100" dirty="0" err="1">
                <a:latin typeface="Times New Roman Tj" pitchFamily="18" charset="-52"/>
              </a:rPr>
              <a:t>ва</a:t>
            </a:r>
            <a:r>
              <a:rPr lang="ru-RU" sz="5100" dirty="0">
                <a:latin typeface="Times New Roman Tj" pitchFamily="18" charset="-52"/>
              </a:rPr>
              <a:t> </a:t>
            </a:r>
            <a:r>
              <a:rPr lang="ru-RU" sz="5100" dirty="0" err="1">
                <a:latin typeface="Times New Roman Tj" pitchFamily="18" charset="-52"/>
              </a:rPr>
              <a:t>рўњї</a:t>
            </a:r>
            <a:r>
              <a:rPr lang="ru-RU" sz="5100" dirty="0">
                <a:latin typeface="Times New Roman Tj" pitchFamily="18" charset="-52"/>
              </a:rPr>
              <a:t>, </a:t>
            </a:r>
            <a:r>
              <a:rPr lang="ru-RU" sz="5100" dirty="0" err="1">
                <a:latin typeface="Times New Roman Tj" pitchFamily="18" charset="-52"/>
              </a:rPr>
              <a:t>њуќуќи</a:t>
            </a:r>
            <a:r>
              <a:rPr lang="ru-RU" sz="5100" dirty="0">
                <a:latin typeface="Times New Roman Tj" pitchFamily="18" charset="-52"/>
              </a:rPr>
              <a:t> ба </a:t>
            </a:r>
            <a:r>
              <a:rPr lang="ru-RU" sz="5100" dirty="0" err="1">
                <a:latin typeface="Times New Roman Tj" pitchFamily="18" charset="-52"/>
              </a:rPr>
              <a:t>азобу</a:t>
            </a:r>
            <a:r>
              <a:rPr lang="ru-RU" sz="5100" dirty="0">
                <a:latin typeface="Times New Roman Tj" pitchFamily="18" charset="-52"/>
              </a:rPr>
              <a:t> </a:t>
            </a:r>
            <a:r>
              <a:rPr lang="ru-RU" sz="5100" dirty="0" err="1">
                <a:latin typeface="Times New Roman Tj" pitchFamily="18" charset="-52"/>
              </a:rPr>
              <a:t>шиканља</a:t>
            </a:r>
            <a:r>
              <a:rPr lang="ru-RU" sz="5100" dirty="0">
                <a:latin typeface="Times New Roman Tj" pitchFamily="18" charset="-52"/>
              </a:rPr>
              <a:t> </a:t>
            </a:r>
            <a:r>
              <a:rPr lang="ru-RU" sz="5100" dirty="0" err="1">
                <a:latin typeface="Times New Roman Tj" pitchFamily="18" charset="-52"/>
              </a:rPr>
              <a:t>ва</a:t>
            </a:r>
            <a:r>
              <a:rPr lang="ru-RU" sz="5100" dirty="0">
                <a:latin typeface="Times New Roman Tj" pitchFamily="18" charset="-52"/>
              </a:rPr>
              <a:t> </a:t>
            </a:r>
            <a:r>
              <a:rPr lang="ru-RU" sz="5100" dirty="0" err="1">
                <a:latin typeface="Times New Roman Tj" pitchFamily="18" charset="-52"/>
              </a:rPr>
              <a:t>муносибат</a:t>
            </a:r>
            <a:r>
              <a:rPr lang="ru-RU" sz="5100" dirty="0">
                <a:latin typeface="Times New Roman Tj" pitchFamily="18" charset="-52"/>
              </a:rPr>
              <a:t> ё </a:t>
            </a:r>
            <a:r>
              <a:rPr lang="ru-RU" sz="5100" dirty="0" err="1">
                <a:latin typeface="Times New Roman Tj" pitchFamily="18" charset="-52"/>
              </a:rPr>
              <a:t>љазоњои</a:t>
            </a:r>
            <a:r>
              <a:rPr lang="ru-RU" sz="5100" dirty="0">
                <a:latin typeface="Times New Roman Tj" pitchFamily="18" charset="-52"/>
              </a:rPr>
              <a:t> </a:t>
            </a:r>
            <a:r>
              <a:rPr lang="ru-RU" sz="5100" dirty="0" err="1">
                <a:latin typeface="Times New Roman Tj" pitchFamily="18" charset="-52"/>
              </a:rPr>
              <a:t>берањмона</a:t>
            </a:r>
            <a:r>
              <a:rPr lang="ru-RU" sz="5100" dirty="0">
                <a:latin typeface="Times New Roman Tj" pitchFamily="18" charset="-52"/>
              </a:rPr>
              <a:t>, </a:t>
            </a:r>
            <a:r>
              <a:rPr lang="ru-RU" sz="5100" dirty="0" err="1">
                <a:latin typeface="Times New Roman Tj" pitchFamily="18" charset="-52"/>
              </a:rPr>
              <a:t>ѓайриинсонї</a:t>
            </a:r>
            <a:r>
              <a:rPr lang="ru-RU" sz="5100" dirty="0">
                <a:latin typeface="Times New Roman Tj" pitchFamily="18" charset="-52"/>
              </a:rPr>
              <a:t> </a:t>
            </a:r>
            <a:r>
              <a:rPr lang="ru-RU" sz="5100" dirty="0" err="1">
                <a:latin typeface="Times New Roman Tj" pitchFamily="18" charset="-52"/>
              </a:rPr>
              <a:t>ва</a:t>
            </a:r>
            <a:r>
              <a:rPr lang="ru-RU" sz="5100" dirty="0">
                <a:latin typeface="Times New Roman Tj" pitchFamily="18" charset="-52"/>
              </a:rPr>
              <a:t> </a:t>
            </a:r>
            <a:r>
              <a:rPr lang="ru-RU" sz="5100" dirty="0" err="1">
                <a:latin typeface="Times New Roman Tj" pitchFamily="18" charset="-52"/>
              </a:rPr>
              <a:t>тањќиромез</a:t>
            </a:r>
            <a:r>
              <a:rPr lang="ru-RU" sz="5100" dirty="0">
                <a:latin typeface="Times New Roman Tj" pitchFamily="18" charset="-52"/>
              </a:rPr>
              <a:t> </a:t>
            </a:r>
            <a:r>
              <a:rPr lang="ru-RU" sz="5100" dirty="0" err="1">
                <a:latin typeface="Times New Roman Tj" pitchFamily="18" charset="-52"/>
              </a:rPr>
              <a:t>дучор</a:t>
            </a:r>
            <a:r>
              <a:rPr lang="ru-RU" sz="5100" dirty="0">
                <a:latin typeface="Times New Roman Tj" pitchFamily="18" charset="-52"/>
              </a:rPr>
              <a:t> </a:t>
            </a:r>
            <a:r>
              <a:rPr lang="ru-RU" sz="5100" dirty="0" err="1">
                <a:latin typeface="Times New Roman Tj" pitchFamily="18" charset="-52"/>
              </a:rPr>
              <a:t>нагардидан</a:t>
            </a:r>
            <a:r>
              <a:rPr lang="ru-RU" sz="5100" dirty="0">
                <a:latin typeface="Times New Roman Tj" pitchFamily="18" charset="-52"/>
              </a:rPr>
              <a:t>; </a:t>
            </a:r>
            <a:r>
              <a:rPr lang="ru-RU" sz="5100" dirty="0" err="1">
                <a:latin typeface="Times New Roman Tj" pitchFamily="18" charset="-52"/>
              </a:rPr>
              <a:t>њуќуќ</a:t>
            </a:r>
            <a:r>
              <a:rPr lang="ru-RU" sz="5100" dirty="0">
                <a:latin typeface="Times New Roman Tj" pitchFamily="18" charset="-52"/>
              </a:rPr>
              <a:t> </a:t>
            </a:r>
            <a:r>
              <a:rPr lang="ru-RU" sz="5100" dirty="0" err="1">
                <a:latin typeface="Times New Roman Tj" pitchFamily="18" charset="-52"/>
              </a:rPr>
              <a:t>барои</a:t>
            </a:r>
            <a:r>
              <a:rPr lang="ru-RU" sz="5100" dirty="0">
                <a:latin typeface="Times New Roman Tj" pitchFamily="18" charset="-52"/>
              </a:rPr>
              <a:t> </a:t>
            </a:r>
            <a:r>
              <a:rPr lang="ru-RU" sz="5100" dirty="0" err="1">
                <a:latin typeface="Times New Roman Tj" pitchFamily="18" charset="-52"/>
              </a:rPr>
              <a:t>озодиву</a:t>
            </a:r>
            <a:r>
              <a:rPr lang="ru-RU" sz="5100" dirty="0">
                <a:latin typeface="Times New Roman Tj" pitchFamily="18" charset="-52"/>
              </a:rPr>
              <a:t> </a:t>
            </a:r>
            <a:r>
              <a:rPr lang="ru-RU" sz="5100" dirty="0" err="1">
                <a:latin typeface="Times New Roman Tj" pitchFamily="18" charset="-52"/>
              </a:rPr>
              <a:t>бехатарї</a:t>
            </a:r>
            <a:r>
              <a:rPr lang="ru-RU" sz="5100" dirty="0">
                <a:latin typeface="Times New Roman Tj" pitchFamily="18" charset="-52"/>
              </a:rPr>
              <a:t>, </a:t>
            </a:r>
            <a:r>
              <a:rPr lang="ru-RU" sz="5100" dirty="0" err="1">
                <a:latin typeface="Times New Roman Tj" pitchFamily="18" charset="-52"/>
              </a:rPr>
              <a:t>њуќуќ</a:t>
            </a:r>
            <a:r>
              <a:rPr lang="ru-RU" sz="5100" dirty="0">
                <a:latin typeface="Times New Roman Tj" pitchFamily="18" charset="-52"/>
              </a:rPr>
              <a:t> </a:t>
            </a:r>
            <a:r>
              <a:rPr lang="ru-RU" sz="5100" dirty="0" err="1">
                <a:latin typeface="Times New Roman Tj" pitchFamily="18" charset="-52"/>
              </a:rPr>
              <a:t>барои</a:t>
            </a:r>
            <a:r>
              <a:rPr lang="ru-RU" sz="5100" dirty="0">
                <a:latin typeface="Times New Roman Tj" pitchFamily="18" charset="-52"/>
              </a:rPr>
              <a:t> </a:t>
            </a:r>
            <a:r>
              <a:rPr lang="ru-RU" sz="5100" dirty="0" err="1">
                <a:latin typeface="Times New Roman Tj" pitchFamily="18" charset="-52"/>
              </a:rPr>
              <a:t>баробарї</a:t>
            </a:r>
            <a:r>
              <a:rPr lang="ru-RU" sz="5100" dirty="0">
                <a:latin typeface="Times New Roman Tj" pitchFamily="18" charset="-52"/>
              </a:rPr>
              <a:t> дар </a:t>
            </a:r>
            <a:r>
              <a:rPr lang="ru-RU" sz="5100" dirty="0" err="1">
                <a:latin typeface="Times New Roman Tj" pitchFamily="18" charset="-52"/>
              </a:rPr>
              <a:t>назди</a:t>
            </a:r>
            <a:r>
              <a:rPr lang="ru-RU" sz="5100" dirty="0">
                <a:latin typeface="Times New Roman Tj" pitchFamily="18" charset="-52"/>
              </a:rPr>
              <a:t> </a:t>
            </a:r>
            <a:r>
              <a:rPr lang="ru-RU" sz="5100" dirty="0" err="1">
                <a:latin typeface="Times New Roman Tj" pitchFamily="18" charset="-52"/>
              </a:rPr>
              <a:t>ќонун</a:t>
            </a:r>
            <a:r>
              <a:rPr lang="ru-RU" sz="5100" dirty="0">
                <a:latin typeface="Times New Roman Tj" pitchFamily="18" charset="-52"/>
              </a:rPr>
              <a:t>; </a:t>
            </a:r>
            <a:r>
              <a:rPr lang="ru-RU" sz="5100" dirty="0" err="1">
                <a:latin typeface="Times New Roman Tj" pitchFamily="18" charset="-52"/>
              </a:rPr>
              <a:t>њуќуќ</a:t>
            </a:r>
            <a:r>
              <a:rPr lang="ru-RU" sz="5100" dirty="0">
                <a:latin typeface="Times New Roman Tj" pitchFamily="18" charset="-52"/>
              </a:rPr>
              <a:t> </a:t>
            </a:r>
            <a:r>
              <a:rPr lang="ru-RU" sz="5100" dirty="0" err="1">
                <a:latin typeface="Times New Roman Tj" pitchFamily="18" charset="-52"/>
              </a:rPr>
              <a:t>барои</a:t>
            </a:r>
            <a:r>
              <a:rPr lang="ru-RU" sz="5100" dirty="0">
                <a:latin typeface="Times New Roman Tj" pitchFamily="18" charset="-52"/>
              </a:rPr>
              <a:t> </a:t>
            </a:r>
            <a:r>
              <a:rPr lang="ru-RU" sz="5100" dirty="0" err="1">
                <a:latin typeface="Times New Roman Tj" pitchFamily="18" charset="-52"/>
              </a:rPr>
              <a:t>њаёти</a:t>
            </a:r>
            <a:r>
              <a:rPr lang="ru-RU" sz="5100" dirty="0">
                <a:latin typeface="Times New Roman Tj" pitchFamily="18" charset="-52"/>
              </a:rPr>
              <a:t> </a:t>
            </a:r>
            <a:r>
              <a:rPr lang="ru-RU" sz="5100" dirty="0" err="1">
                <a:latin typeface="Times New Roman Tj" pitchFamily="18" charset="-52"/>
              </a:rPr>
              <a:t>шахсї</a:t>
            </a:r>
            <a:r>
              <a:rPr lang="ru-RU" sz="5100" dirty="0">
                <a:latin typeface="Times New Roman Tj" pitchFamily="18" charset="-52"/>
              </a:rPr>
              <a:t> </a:t>
            </a:r>
            <a:r>
              <a:rPr lang="ru-RU" sz="5100" dirty="0" err="1">
                <a:latin typeface="Times New Roman Tj" pitchFamily="18" charset="-52"/>
              </a:rPr>
              <a:t>ва</a:t>
            </a:r>
            <a:r>
              <a:rPr lang="ru-RU" sz="5100" dirty="0">
                <a:latin typeface="Times New Roman Tj" pitchFamily="18" charset="-52"/>
              </a:rPr>
              <a:t> </a:t>
            </a:r>
            <a:r>
              <a:rPr lang="ru-RU" sz="5100" dirty="0" err="1">
                <a:latin typeface="Times New Roman Tj" pitchFamily="18" charset="-52"/>
              </a:rPr>
              <a:t>оилавї</a:t>
            </a:r>
            <a:r>
              <a:rPr lang="ru-RU" sz="5100" dirty="0">
                <a:latin typeface="Times New Roman Tj" pitchFamily="18" charset="-52"/>
              </a:rPr>
              <a:t>, </a:t>
            </a:r>
            <a:r>
              <a:rPr lang="ru-RU" sz="5100" dirty="0" err="1">
                <a:latin typeface="Times New Roman Tj" pitchFamily="18" charset="-52"/>
              </a:rPr>
              <a:t>њуќуќи</a:t>
            </a:r>
            <a:r>
              <a:rPr lang="ru-RU" sz="5100" dirty="0">
                <a:latin typeface="Times New Roman Tj" pitchFamily="18" charset="-52"/>
              </a:rPr>
              <a:t> ба </a:t>
            </a:r>
            <a:r>
              <a:rPr lang="ru-RU" sz="5100" dirty="0" err="1">
                <a:latin typeface="Times New Roman Tj" pitchFamily="18" charset="-52"/>
              </a:rPr>
              <a:t>поймолкунии</a:t>
            </a:r>
            <a:r>
              <a:rPr lang="ru-RU" sz="5100" dirty="0">
                <a:latin typeface="Times New Roman Tj" pitchFamily="18" charset="-52"/>
              </a:rPr>
              <a:t> </a:t>
            </a:r>
            <a:r>
              <a:rPr lang="ru-RU" sz="5100" dirty="0" err="1">
                <a:latin typeface="Times New Roman Tj" pitchFamily="18" charset="-52"/>
              </a:rPr>
              <a:t>њуќуќ</a:t>
            </a:r>
            <a:r>
              <a:rPr lang="ru-RU" sz="5100" dirty="0">
                <a:latin typeface="Times New Roman Tj" pitchFamily="18" charset="-52"/>
              </a:rPr>
              <a:t> </a:t>
            </a:r>
            <a:r>
              <a:rPr lang="ru-RU" sz="5100" dirty="0" err="1">
                <a:latin typeface="Times New Roman Tj" pitchFamily="18" charset="-52"/>
              </a:rPr>
              <a:t>дучор</a:t>
            </a:r>
            <a:r>
              <a:rPr lang="ru-RU" sz="5100" dirty="0">
                <a:latin typeface="Times New Roman Tj" pitchFamily="18" charset="-52"/>
              </a:rPr>
              <a:t> </a:t>
            </a:r>
            <a:r>
              <a:rPr lang="ru-RU" sz="5100" dirty="0" err="1">
                <a:latin typeface="Times New Roman Tj" pitchFamily="18" charset="-52"/>
              </a:rPr>
              <a:t>нагардидан</a:t>
            </a:r>
            <a:r>
              <a:rPr lang="ru-RU" sz="5100" dirty="0">
                <a:latin typeface="Times New Roman Tj" pitchFamily="18" charset="-52"/>
              </a:rPr>
              <a:t>; </a:t>
            </a:r>
            <a:r>
              <a:rPr lang="ru-RU" sz="5100" dirty="0" err="1">
                <a:latin typeface="Times New Roman Tj" pitchFamily="18" charset="-52"/>
              </a:rPr>
              <a:t>њуќуќ</a:t>
            </a:r>
            <a:r>
              <a:rPr lang="ru-RU" sz="5100" dirty="0">
                <a:latin typeface="Times New Roman Tj" pitchFamily="18" charset="-52"/>
              </a:rPr>
              <a:t> </a:t>
            </a:r>
            <a:r>
              <a:rPr lang="ru-RU" sz="5100" dirty="0" err="1">
                <a:latin typeface="Times New Roman Tj" pitchFamily="18" charset="-52"/>
              </a:rPr>
              <a:t>барои</a:t>
            </a:r>
            <a:r>
              <a:rPr lang="ru-RU" sz="5100" dirty="0">
                <a:latin typeface="Times New Roman Tj" pitchFamily="18" charset="-52"/>
              </a:rPr>
              <a:t> </a:t>
            </a:r>
            <a:r>
              <a:rPr lang="ru-RU" sz="5100" dirty="0" err="1">
                <a:latin typeface="Times New Roman Tj" pitchFamily="18" charset="-52"/>
              </a:rPr>
              <a:t>муносибати</a:t>
            </a:r>
            <a:r>
              <a:rPr lang="ru-RU" sz="5100" dirty="0">
                <a:latin typeface="Times New Roman Tj" pitchFamily="18" charset="-52"/>
              </a:rPr>
              <a:t> </a:t>
            </a:r>
            <a:r>
              <a:rPr lang="ru-RU" sz="5100" dirty="0" err="1">
                <a:latin typeface="Times New Roman Tj" pitchFamily="18" charset="-52"/>
              </a:rPr>
              <a:t>баробар</a:t>
            </a:r>
            <a:r>
              <a:rPr lang="ru-RU" sz="5100" dirty="0">
                <a:latin typeface="Times New Roman Tj" pitchFamily="18" charset="-52"/>
              </a:rPr>
              <a:t>, </a:t>
            </a:r>
            <a:r>
              <a:rPr lang="ru-RU" sz="5100" dirty="0" err="1">
                <a:latin typeface="Times New Roman Tj" pitchFamily="18" charset="-52"/>
              </a:rPr>
              <a:t>њуќуќ</a:t>
            </a:r>
            <a:r>
              <a:rPr lang="ru-RU" sz="5100" dirty="0">
                <a:latin typeface="Times New Roman Tj" pitchFamily="18" charset="-52"/>
              </a:rPr>
              <a:t> </a:t>
            </a:r>
            <a:r>
              <a:rPr lang="ru-RU" sz="5100" dirty="0" err="1">
                <a:latin typeface="Times New Roman Tj" pitchFamily="18" charset="-52"/>
              </a:rPr>
              <a:t>барои</a:t>
            </a:r>
            <a:r>
              <a:rPr lang="ru-RU" sz="5100" dirty="0">
                <a:latin typeface="Times New Roman Tj" pitchFamily="18" charset="-52"/>
              </a:rPr>
              <a:t> </a:t>
            </a:r>
            <a:r>
              <a:rPr lang="ru-RU" sz="5100" dirty="0" err="1">
                <a:latin typeface="Times New Roman Tj" pitchFamily="18" charset="-52"/>
              </a:rPr>
              <a:t>кўмаки</a:t>
            </a:r>
            <a:r>
              <a:rPr lang="ru-RU" sz="5100" dirty="0">
                <a:latin typeface="Times New Roman Tj" pitchFamily="18" charset="-52"/>
              </a:rPr>
              <a:t> </a:t>
            </a:r>
            <a:r>
              <a:rPr lang="ru-RU" sz="5100" dirty="0" err="1">
                <a:latin typeface="Times New Roman Tj" pitchFamily="18" charset="-52"/>
              </a:rPr>
              <a:t>самараноки</a:t>
            </a:r>
            <a:r>
              <a:rPr lang="ru-RU" sz="5100" dirty="0">
                <a:latin typeface="Times New Roman Tj" pitchFamily="18" charset="-52"/>
              </a:rPr>
              <a:t> </a:t>
            </a:r>
            <a:r>
              <a:rPr lang="ru-RU" sz="5100" dirty="0" err="1">
                <a:latin typeface="Times New Roman Tj" pitchFamily="18" charset="-52"/>
              </a:rPr>
              <a:t>њуќуќї</a:t>
            </a:r>
            <a:r>
              <a:rPr lang="ru-RU" sz="5100" dirty="0">
                <a:latin typeface="Times New Roman Tj" pitchFamily="18" charset="-52"/>
              </a:rPr>
              <a:t> </a:t>
            </a:r>
            <a:r>
              <a:rPr lang="ru-RU" sz="5100" dirty="0" err="1">
                <a:latin typeface="Times New Roman Tj" pitchFamily="18" charset="-52"/>
              </a:rPr>
              <a:t>мебошад</a:t>
            </a:r>
            <a:r>
              <a:rPr lang="ru-RU" sz="5100" dirty="0">
                <a:latin typeface="Times New Roman Tj" pitchFamily="18" charset="-52"/>
              </a:rPr>
              <a:t>.</a:t>
            </a:r>
          </a:p>
          <a:p>
            <a:pPr>
              <a:buNone/>
            </a:pPr>
            <a:r>
              <a:rPr lang="ru-RU" sz="5100" dirty="0">
                <a:latin typeface="Times New Roman Tj" pitchFamily="18" charset="-52"/>
              </a:rPr>
              <a:t> </a:t>
            </a:r>
          </a:p>
          <a:p>
            <a:pPr>
              <a:buNone/>
            </a:pPr>
            <a:r>
              <a:rPr lang="ru-RU" sz="5100" dirty="0">
                <a:latin typeface="Times New Roman Tj" pitchFamily="18" charset="-52"/>
              </a:rPr>
              <a:t>      </a:t>
            </a:r>
            <a:r>
              <a:rPr lang="ru-RU" sz="5100" dirty="0" err="1">
                <a:latin typeface="Times New Roman Tj" pitchFamily="18" charset="-52"/>
              </a:rPr>
              <a:t>Маќомоте</a:t>
            </a:r>
            <a:r>
              <a:rPr lang="ru-RU" sz="5100" dirty="0">
                <a:latin typeface="Times New Roman Tj" pitchFamily="18" charset="-52"/>
              </a:rPr>
              <a:t>, </a:t>
            </a:r>
            <a:r>
              <a:rPr lang="ru-RU" sz="5100" dirty="0" err="1">
                <a:latin typeface="Times New Roman Tj" pitchFamily="18" charset="-52"/>
              </a:rPr>
              <a:t>ки</a:t>
            </a:r>
            <a:r>
              <a:rPr lang="ru-RU" sz="5100" dirty="0">
                <a:latin typeface="Times New Roman Tj" pitchFamily="18" charset="-52"/>
              </a:rPr>
              <a:t> </a:t>
            </a:r>
            <a:r>
              <a:rPr lang="ru-RU" sz="5100" dirty="0" err="1">
                <a:latin typeface="Times New Roman Tj" pitchFamily="18" charset="-52"/>
              </a:rPr>
              <a:t>фаъолияти</a:t>
            </a:r>
            <a:r>
              <a:rPr lang="ru-RU" sz="5100" dirty="0">
                <a:latin typeface="Times New Roman Tj" pitchFamily="18" charset="-52"/>
              </a:rPr>
              <a:t> </a:t>
            </a:r>
            <a:r>
              <a:rPr lang="ru-RU" sz="5100" dirty="0" err="1">
                <a:latin typeface="Times New Roman Tj" pitchFamily="18" charset="-52"/>
              </a:rPr>
              <a:t>пешгирї</a:t>
            </a:r>
            <a:r>
              <a:rPr lang="ru-RU" sz="5100" dirty="0">
                <a:latin typeface="Times New Roman Tj" pitchFamily="18" charset="-52"/>
              </a:rPr>
              <a:t> </a:t>
            </a:r>
            <a:r>
              <a:rPr lang="ru-RU" sz="5100" dirty="0" err="1">
                <a:latin typeface="Times New Roman Tj" pitchFamily="18" charset="-52"/>
              </a:rPr>
              <a:t>ва</a:t>
            </a:r>
            <a:r>
              <a:rPr lang="ru-RU" sz="5100" dirty="0">
                <a:latin typeface="Times New Roman Tj" pitchFamily="18" charset="-52"/>
              </a:rPr>
              <a:t> </a:t>
            </a:r>
            <a:r>
              <a:rPr lang="ru-RU" sz="5100" dirty="0" err="1">
                <a:latin typeface="Times New Roman Tj" pitchFamily="18" charset="-52"/>
              </a:rPr>
              <a:t>барњам</a:t>
            </a:r>
            <a:r>
              <a:rPr lang="ru-RU" sz="5100" dirty="0">
                <a:latin typeface="Times New Roman Tj" pitchFamily="18" charset="-52"/>
              </a:rPr>
              <a:t> </a:t>
            </a:r>
            <a:r>
              <a:rPr lang="ru-RU" sz="5100" dirty="0" err="1">
                <a:latin typeface="Times New Roman Tj" pitchFamily="18" charset="-52"/>
              </a:rPr>
              <a:t>задани</a:t>
            </a:r>
            <a:r>
              <a:rPr lang="ru-RU" sz="5100" dirty="0">
                <a:latin typeface="Times New Roman Tj" pitchFamily="18" charset="-52"/>
              </a:rPr>
              <a:t> </a:t>
            </a:r>
            <a:r>
              <a:rPr lang="ru-RU" sz="5100" dirty="0" err="1">
                <a:latin typeface="Times New Roman Tj" pitchFamily="18" charset="-52"/>
              </a:rPr>
              <a:t>зўроварии</a:t>
            </a:r>
            <a:r>
              <a:rPr lang="ru-RU" sz="5100" dirty="0">
                <a:latin typeface="Times New Roman Tj" pitchFamily="18" charset="-52"/>
              </a:rPr>
              <a:t> </a:t>
            </a:r>
            <a:r>
              <a:rPr lang="ru-RU" sz="5100" dirty="0" err="1">
                <a:latin typeface="Times New Roman Tj" pitchFamily="18" charset="-52"/>
              </a:rPr>
              <a:t>оилавиро</a:t>
            </a:r>
            <a:r>
              <a:rPr lang="ru-RU" sz="5100" dirty="0">
                <a:latin typeface="Times New Roman Tj" pitchFamily="18" charset="-52"/>
              </a:rPr>
              <a:t> </a:t>
            </a:r>
            <a:r>
              <a:rPr lang="ru-RU" sz="5100" dirty="0" err="1">
                <a:latin typeface="Times New Roman Tj" pitchFamily="18" charset="-52"/>
              </a:rPr>
              <a:t>доранд</a:t>
            </a:r>
            <a:r>
              <a:rPr lang="ru-RU" sz="5100" dirty="0">
                <a:latin typeface="Times New Roman Tj" pitchFamily="18" charset="-52"/>
              </a:rPr>
              <a:t>, </a:t>
            </a:r>
            <a:r>
              <a:rPr lang="ru-RU" sz="5100" dirty="0" err="1">
                <a:latin typeface="Times New Roman Tj" pitchFamily="18" charset="-52"/>
              </a:rPr>
              <a:t>фавран</a:t>
            </a:r>
            <a:r>
              <a:rPr lang="ru-RU" sz="5100" dirty="0">
                <a:latin typeface="Times New Roman Tj" pitchFamily="18" charset="-52"/>
              </a:rPr>
              <a:t> </a:t>
            </a:r>
            <a:r>
              <a:rPr lang="ru-RU" sz="5100" dirty="0" err="1">
                <a:latin typeface="Times New Roman Tj" pitchFamily="18" charset="-52"/>
              </a:rPr>
              <a:t>барои</a:t>
            </a:r>
            <a:r>
              <a:rPr lang="ru-RU" sz="5100" dirty="0">
                <a:latin typeface="Times New Roman Tj" pitchFamily="18" charset="-52"/>
              </a:rPr>
              <a:t> </a:t>
            </a:r>
            <a:r>
              <a:rPr lang="ru-RU" sz="5100" dirty="0" err="1">
                <a:latin typeface="Times New Roman Tj" pitchFamily="18" charset="-52"/>
              </a:rPr>
              <a:t>эътино</a:t>
            </a:r>
            <a:r>
              <a:rPr lang="ru-RU" sz="5100" dirty="0">
                <a:latin typeface="Times New Roman Tj" pitchFamily="18" charset="-52"/>
              </a:rPr>
              <a:t> </a:t>
            </a:r>
            <a:r>
              <a:rPr lang="ru-RU" sz="5100" dirty="0" err="1">
                <a:latin typeface="Times New Roman Tj" pitchFamily="18" charset="-52"/>
              </a:rPr>
              <a:t>намудан</a:t>
            </a:r>
            <a:r>
              <a:rPr lang="ru-RU" sz="5100" dirty="0">
                <a:latin typeface="Times New Roman Tj" pitchFamily="18" charset="-52"/>
              </a:rPr>
              <a:t> ба </a:t>
            </a:r>
            <a:r>
              <a:rPr lang="ru-RU" sz="5100" dirty="0" err="1">
                <a:latin typeface="Times New Roman Tj" pitchFamily="18" charset="-52"/>
              </a:rPr>
              <a:t>њар</a:t>
            </a:r>
            <a:r>
              <a:rPr lang="ru-RU" sz="5100" dirty="0">
                <a:latin typeface="Times New Roman Tj" pitchFamily="18" charset="-52"/>
              </a:rPr>
              <a:t> </a:t>
            </a:r>
            <a:r>
              <a:rPr lang="ru-RU" sz="5100" dirty="0" err="1">
                <a:latin typeface="Times New Roman Tj" pitchFamily="18" charset="-52"/>
              </a:rPr>
              <a:t>гуна</a:t>
            </a:r>
            <a:r>
              <a:rPr lang="ru-RU" sz="5100" dirty="0">
                <a:latin typeface="Times New Roman Tj" pitchFamily="18" charset="-52"/>
              </a:rPr>
              <a:t> </a:t>
            </a:r>
            <a:r>
              <a:rPr lang="ru-RU" sz="5100" dirty="0" err="1">
                <a:latin typeface="Times New Roman Tj" pitchFamily="18" charset="-52"/>
              </a:rPr>
              <a:t>арзу</a:t>
            </a:r>
            <a:r>
              <a:rPr lang="ru-RU" sz="5100" dirty="0">
                <a:latin typeface="Times New Roman Tj" pitchFamily="18" charset="-52"/>
              </a:rPr>
              <a:t> </a:t>
            </a:r>
            <a:r>
              <a:rPr lang="ru-RU" sz="5100" dirty="0" err="1">
                <a:latin typeface="Times New Roman Tj" pitchFamily="18" charset="-52"/>
              </a:rPr>
              <a:t>шикоятњо</a:t>
            </a:r>
            <a:r>
              <a:rPr lang="ru-RU" sz="5100" dirty="0">
                <a:latin typeface="Times New Roman Tj" pitchFamily="18" charset="-52"/>
              </a:rPr>
              <a:t> </a:t>
            </a:r>
            <a:r>
              <a:rPr lang="ru-RU" sz="5100" dirty="0" err="1">
                <a:latin typeface="Times New Roman Tj" pitchFamily="18" charset="-52"/>
              </a:rPr>
              <a:t>ва</a:t>
            </a:r>
            <a:r>
              <a:rPr lang="ru-RU" sz="5100" dirty="0">
                <a:latin typeface="Times New Roman Tj" pitchFamily="18" charset="-52"/>
              </a:rPr>
              <a:t> </a:t>
            </a:r>
            <a:r>
              <a:rPr lang="ru-RU" sz="5100" dirty="0" err="1">
                <a:latin typeface="Times New Roman Tj" pitchFamily="18" charset="-52"/>
              </a:rPr>
              <a:t>ба</a:t>
            </a:r>
            <a:r>
              <a:rPr lang="ru-RU" sz="5100" dirty="0">
                <a:latin typeface="Times New Roman Tj" pitchFamily="18" charset="-52"/>
              </a:rPr>
              <a:t> </a:t>
            </a:r>
            <a:r>
              <a:rPr lang="ru-RU" sz="5100" dirty="0" err="1">
                <a:latin typeface="Times New Roman Tj" pitchFamily="18" charset="-52"/>
              </a:rPr>
              <a:t>ќурбониён</a:t>
            </a:r>
            <a:r>
              <a:rPr lang="ru-RU" sz="5100" dirty="0">
                <a:latin typeface="Times New Roman Tj" pitchFamily="18" charset="-52"/>
              </a:rPr>
              <a:t> </a:t>
            </a:r>
            <a:r>
              <a:rPr lang="ru-RU" sz="5100" dirty="0" err="1">
                <a:latin typeface="Times New Roman Tj" pitchFamily="18" charset="-52"/>
              </a:rPr>
              <a:t>муњофизат</a:t>
            </a:r>
            <a:r>
              <a:rPr lang="ru-RU" sz="5100" dirty="0">
                <a:latin typeface="Times New Roman Tj" pitchFamily="18" charset="-52"/>
              </a:rPr>
              <a:t> </a:t>
            </a:r>
            <a:r>
              <a:rPr lang="ru-RU" sz="5100" dirty="0" err="1">
                <a:latin typeface="Times New Roman Tj" pitchFamily="18" charset="-52"/>
              </a:rPr>
              <a:t>ва</a:t>
            </a:r>
            <a:r>
              <a:rPr lang="ru-RU" sz="5100" dirty="0">
                <a:latin typeface="Times New Roman Tj" pitchFamily="18" charset="-52"/>
              </a:rPr>
              <a:t> </a:t>
            </a:r>
            <a:r>
              <a:rPr lang="ru-RU" sz="5100" dirty="0" err="1">
                <a:latin typeface="Times New Roman Tj" pitchFamily="18" charset="-52"/>
              </a:rPr>
              <a:t>кўмакро</a:t>
            </a:r>
            <a:r>
              <a:rPr lang="ru-RU" sz="5100" dirty="0">
                <a:latin typeface="Times New Roman Tj" pitchFamily="18" charset="-52"/>
              </a:rPr>
              <a:t> </a:t>
            </a:r>
            <a:r>
              <a:rPr lang="ru-RU" sz="5100" dirty="0" err="1">
                <a:latin typeface="Times New Roman Tj" pitchFamily="18" charset="-52"/>
              </a:rPr>
              <a:t>пешнињод</a:t>
            </a:r>
            <a:r>
              <a:rPr lang="ru-RU" sz="5100" dirty="0">
                <a:latin typeface="Times New Roman Tj" pitchFamily="18" charset="-52"/>
              </a:rPr>
              <a:t> </a:t>
            </a:r>
            <a:r>
              <a:rPr lang="ru-RU" sz="5100" dirty="0" err="1">
                <a:latin typeface="Times New Roman Tj" pitchFamily="18" charset="-52"/>
              </a:rPr>
              <a:t>намудан</a:t>
            </a:r>
            <a:r>
              <a:rPr lang="ru-RU" sz="5100" dirty="0">
                <a:latin typeface="Times New Roman Tj" pitchFamily="18" charset="-52"/>
              </a:rPr>
              <a:t> </a:t>
            </a:r>
            <a:r>
              <a:rPr lang="ru-RU" sz="5100" dirty="0" err="1">
                <a:latin typeface="Times New Roman Tj" pitchFamily="18" charset="-52"/>
              </a:rPr>
              <a:t>вазифадоранд</a:t>
            </a:r>
            <a:r>
              <a:rPr lang="ru-RU" sz="5100" dirty="0">
                <a:latin typeface="Times New Roman Tj" pitchFamily="18" charset="-52"/>
              </a:rPr>
              <a:t>.</a:t>
            </a:r>
          </a:p>
          <a:p>
            <a:pPr>
              <a:buNone/>
            </a:pPr>
            <a:r>
              <a:rPr lang="ru-RU" sz="4200" dirty="0">
                <a:latin typeface="Times New Roman Tj" pitchFamily="18" charset="-52"/>
              </a:rPr>
              <a:t> </a:t>
            </a:r>
          </a:p>
          <a:p>
            <a:endParaRPr lang="ru-RU" sz="4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Заголовок 4"/>
          <p:cNvSpPr>
            <a:spLocks noGrp="1"/>
          </p:cNvSpPr>
          <p:nvPr>
            <p:ph type="title"/>
          </p:nvPr>
        </p:nvSpPr>
        <p:spPr>
          <a:xfrm>
            <a:off x="2050855" y="624110"/>
            <a:ext cx="6683765" cy="1280890"/>
          </a:xfrm>
        </p:spPr>
        <p:txBody>
          <a:bodyPr>
            <a:normAutofit/>
          </a:bodyPr>
          <a:lstStyle/>
          <a:p>
            <a:r>
              <a:rPr lang="tg-Cyrl-TJ" sz="3200" b="1" dirty="0">
                <a:latin typeface="Times New Roman Tj" pitchFamily="18" charset="-52"/>
              </a:rPr>
              <a:t>Дар  њуљрањои  номбаршуда</a:t>
            </a:r>
            <a:endParaRPr lang="ru-RU" sz="3200" b="1" dirty="0"/>
          </a:p>
        </p:txBody>
      </p:sp>
      <p:graphicFrame>
        <p:nvGraphicFramePr>
          <p:cNvPr id="9218" name="Содержимое 3"/>
          <p:cNvGraphicFramePr>
            <a:graphicFrameLocks noGrp="1"/>
          </p:cNvGraphicFramePr>
          <p:nvPr>
            <p:ph sz="half" idx="1"/>
            <p:extLst>
              <p:ext uri="{D42A27DB-BD31-4B8C-83A1-F6EECF244321}">
                <p14:modId xmlns:p14="http://schemas.microsoft.com/office/powerpoint/2010/main" val="654181276"/>
              </p:ext>
            </p:extLst>
          </p:nvPr>
        </p:nvGraphicFramePr>
        <p:xfrm>
          <a:off x="971601" y="2211388"/>
          <a:ext cx="4205238" cy="4022502"/>
        </p:xfrm>
        <a:graphic>
          <a:graphicData uri="http://schemas.openxmlformats.org/presentationml/2006/ole">
            <mc:AlternateContent xmlns:mc="http://schemas.openxmlformats.org/markup-compatibility/2006">
              <mc:Choice xmlns:v="urn:schemas-microsoft-com:vml" Requires="v">
                <p:oleObj spid="_x0000_s1032" r:id="rId3" imgW="4041998" imgH="4523624" progId="Excel.Sheet.8">
                  <p:embed/>
                </p:oleObj>
              </mc:Choice>
              <mc:Fallback>
                <p:oleObj r:id="rId3" imgW="4041998" imgH="4523624" progId="Excel.Sheet.8">
                  <p:embed/>
                  <p:pic>
                    <p:nvPicPr>
                      <p:cNvPr id="0" name="Содержимое 3"/>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1" y="2211388"/>
                        <a:ext cx="4205238" cy="4022502"/>
                      </a:xfrm>
                      <a:prstGeom prst="rect">
                        <a:avLst/>
                      </a:prstGeom>
                      <a:noFill/>
                    </p:spPr>
                  </p:pic>
                </p:oleObj>
              </mc:Fallback>
            </mc:AlternateContent>
          </a:graphicData>
        </a:graphic>
      </p:graphicFrame>
      <p:graphicFrame>
        <p:nvGraphicFramePr>
          <p:cNvPr id="9219" name="Содержимое 6"/>
          <p:cNvGraphicFramePr>
            <a:graphicFrameLocks noGrp="1"/>
          </p:cNvGraphicFramePr>
          <p:nvPr>
            <p:ph sz="half" idx="2"/>
            <p:extLst>
              <p:ext uri="{D42A27DB-BD31-4B8C-83A1-F6EECF244321}">
                <p14:modId xmlns:p14="http://schemas.microsoft.com/office/powerpoint/2010/main" val="36458353"/>
              </p:ext>
            </p:extLst>
          </p:nvPr>
        </p:nvGraphicFramePr>
        <p:xfrm>
          <a:off x="5392738" y="2201862"/>
          <a:ext cx="3751262" cy="4032027"/>
        </p:xfrm>
        <a:graphic>
          <a:graphicData uri="http://schemas.openxmlformats.org/presentationml/2006/ole">
            <mc:AlternateContent xmlns:mc="http://schemas.openxmlformats.org/markup-compatibility/2006">
              <mc:Choice xmlns:v="urn:schemas-microsoft-com:vml" Requires="v">
                <p:oleObj spid="_x0000_s1033" r:id="rId5" imgW="4035902" imgH="4523624" progId="Excel.Sheet.8">
                  <p:embed/>
                </p:oleObj>
              </mc:Choice>
              <mc:Fallback>
                <p:oleObj r:id="rId5" imgW="4035902" imgH="4523624" progId="Excel.Sheet.8">
                  <p:embed/>
                  <p:pic>
                    <p:nvPicPr>
                      <p:cNvPr id="0" name="Содержимое 6"/>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2738" y="2201862"/>
                        <a:ext cx="3751262" cy="4032027"/>
                      </a:xfrm>
                      <a:prstGeom prst="rect">
                        <a:avLst/>
                      </a:prstGeom>
                      <a:noFill/>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620688"/>
            <a:ext cx="6683765" cy="1280890"/>
          </a:xfrm>
        </p:spPr>
        <p:txBody>
          <a:bodyPr>
            <a:normAutofit/>
          </a:bodyPr>
          <a:lstStyle/>
          <a:p>
            <a:r>
              <a:rPr lang="ru-RU" sz="3600" b="1" dirty="0" err="1"/>
              <a:t>Равонасоз</a:t>
            </a:r>
            <a:r>
              <a:rPr lang="tg-Cyrl-TJ" sz="3600" b="1" dirty="0">
                <a:latin typeface="Times New Roman Tj" pitchFamily="18" charset="-52"/>
              </a:rPr>
              <a:t>ї  ба  ҳуљраҳо </a:t>
            </a:r>
            <a:endParaRPr lang="ru-RU" sz="3600" b="1" dirty="0"/>
          </a:p>
        </p:txBody>
      </p:sp>
      <p:sp>
        <p:nvSpPr>
          <p:cNvPr id="3" name="Содержимое 2"/>
          <p:cNvSpPr>
            <a:spLocks noGrp="1"/>
          </p:cNvSpPr>
          <p:nvPr>
            <p:ph idx="1"/>
          </p:nvPr>
        </p:nvSpPr>
        <p:spPr>
          <a:xfrm>
            <a:off x="1403648" y="2132856"/>
            <a:ext cx="7224811" cy="4608512"/>
          </a:xfrm>
        </p:spPr>
        <p:txBody>
          <a:bodyPr>
            <a:normAutofit fontScale="92500" lnSpcReduction="20000"/>
          </a:bodyPr>
          <a:lstStyle/>
          <a:p>
            <a:pPr>
              <a:buNone/>
            </a:pPr>
            <a:r>
              <a:rPr lang="tg-Cyrl-TJ" sz="3600" dirty="0">
                <a:latin typeface="Times New Roman Tj" pitchFamily="18" charset="-52"/>
              </a:rPr>
              <a:t>    Аз  шумораи   бистаришудагон дар  њуљрањо  таќрибан 65-70% -худмурољиат  буда, 10%  бо  роњхат аз судэкспертизаи  тиббї,  6% - аз  Кумитаи кор  бо  занон  ва  оила,  6% - бо  мошини  ёрии таъљилї, 4-5%  бо роњхат  аз  марказњои  солимии  репродуктивї  ва 4-5%  бо роњхати  нозирони  минтаќавї  равона  карда  шудаанд.</a:t>
            </a:r>
            <a:endParaRPr lang="ru-RU" sz="3600" dirty="0">
              <a:latin typeface="Times New Roman Tj" pitchFamily="18" charset="-52"/>
            </a:endParaRPr>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4694" y="548680"/>
            <a:ext cx="6683765" cy="1280890"/>
          </a:xfrm>
        </p:spPr>
        <p:txBody>
          <a:bodyPr>
            <a:normAutofit/>
          </a:bodyPr>
          <a:lstStyle/>
          <a:p>
            <a:r>
              <a:rPr lang="tg-Cyrl-TJ" sz="3600" b="1" dirty="0">
                <a:latin typeface="Times New Roman Tj" pitchFamily="18" charset="-52"/>
              </a:rPr>
              <a:t>Маблаѓгузорї</a:t>
            </a:r>
            <a:endParaRPr lang="ru-RU" sz="3600" b="1" dirty="0"/>
          </a:p>
        </p:txBody>
      </p:sp>
      <p:sp>
        <p:nvSpPr>
          <p:cNvPr id="3" name="Содержимое 2"/>
          <p:cNvSpPr>
            <a:spLocks noGrp="1"/>
          </p:cNvSpPr>
          <p:nvPr>
            <p:ph idx="1"/>
          </p:nvPr>
        </p:nvSpPr>
        <p:spPr/>
        <p:txBody>
          <a:bodyPr>
            <a:normAutofit fontScale="92500" lnSpcReduction="10000"/>
          </a:bodyPr>
          <a:lstStyle/>
          <a:p>
            <a:pPr>
              <a:buNone/>
            </a:pPr>
            <a:r>
              <a:rPr lang="tg-Cyrl-TJ" dirty="0">
                <a:latin typeface="Times New Roman Tj" pitchFamily="18" charset="-52"/>
              </a:rPr>
              <a:t>    </a:t>
            </a:r>
            <a:r>
              <a:rPr lang="tg-Cyrl-TJ" sz="4000" dirty="0">
                <a:latin typeface="Times New Roman Tj" pitchFamily="18" charset="-52"/>
              </a:rPr>
              <a:t>Барои муоина, љарроњї,  табобат ва нигоњубини  ин  ашхос аз њисоби маблаѓхои буљавии беморхонањо  ва  ќарори №600  њамагї   ба  маблаѓи  26439  сомонї  харљ  гардидааст.</a:t>
            </a:r>
            <a:endParaRPr lang="ru-RU" sz="4000" dirty="0">
              <a:latin typeface="Times New Roman Tj" pitchFamily="18" charset="-52"/>
            </a:endParaRPr>
          </a:p>
          <a:p>
            <a:endParaRPr lang="ru-RU" sz="4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p:cNvSpPr>
            <a:spLocks noGrp="1"/>
          </p:cNvSpPr>
          <p:nvPr>
            <p:ph type="title"/>
          </p:nvPr>
        </p:nvSpPr>
        <p:spPr/>
        <p:txBody>
          <a:bodyPr>
            <a:normAutofit/>
          </a:bodyPr>
          <a:lstStyle/>
          <a:p>
            <a:r>
              <a:rPr lang="tg-Cyrl-TJ" sz="3600" b="1" dirty="0">
                <a:latin typeface="Times New Roman Tj" pitchFamily="18" charset="-52"/>
              </a:rPr>
              <a:t>Њуљраҳои барои  занони  аз  зуроварї  ранљкашида</a:t>
            </a:r>
            <a:endParaRPr lang="ru-RU" sz="3600" b="1" dirty="0"/>
          </a:p>
        </p:txBody>
      </p:sp>
      <p:sp>
        <p:nvSpPr>
          <p:cNvPr id="36867" name="Содержимое 2"/>
          <p:cNvSpPr>
            <a:spLocks noGrp="1"/>
          </p:cNvSpPr>
          <p:nvPr>
            <p:ph idx="1"/>
          </p:nvPr>
        </p:nvSpPr>
        <p:spPr>
          <a:xfrm>
            <a:off x="457200" y="1929554"/>
            <a:ext cx="8229600" cy="4554551"/>
          </a:xfrm>
        </p:spPr>
        <p:txBody>
          <a:bodyPr/>
          <a:lstStyle/>
          <a:p>
            <a:pPr>
              <a:buFont typeface="Arial" pitchFamily="34" charset="0"/>
              <a:buNone/>
            </a:pPr>
            <a:r>
              <a:rPr lang="tg-Cyrl-TJ" sz="2800" dirty="0">
                <a:latin typeface="Times New Roman Tj" pitchFamily="18" charset="-52"/>
              </a:rPr>
              <a:t>     Қайд  кардан  зарур  аст, ки дар  соли  2020 боз 10  адад “Њуљрањо  барои  занони  аз  зуроварї  ранљкашида” бо  дастгирии  молиявии  Хазинаи   нуфузи СММ дар ноњияњои  Исфара, Истаравшан, Б. Ѓафуров, Айнї  ва  Панљакенти  вилояти  Суѓд, ноњияњои  А. Љомї,  Восеъ  ва Ёвони    вилояти  Хатлон, ноњияи  Рудакї  ва  ш. Њисор  ба  фаъолият  шурўъ  намуданд.</a:t>
            </a:r>
            <a:endParaRPr lang="ru-RU" sz="2800" dirty="0">
              <a:latin typeface="Times New Roman Tj" pitchFamily="18" charset="-52"/>
            </a:endParaRPr>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tg-Cyrl-TJ" sz="3600" dirty="0">
                <a:latin typeface="Times New Roman Tj" pitchFamily="18" charset="-52"/>
              </a:rPr>
              <a:t>Барномаҳои   байнисоҳавї </a:t>
            </a:r>
            <a:endParaRPr lang="ru-RU" sz="3600" dirty="0"/>
          </a:p>
        </p:txBody>
      </p:sp>
      <p:sp>
        <p:nvSpPr>
          <p:cNvPr id="3" name="Содержимое 2"/>
          <p:cNvSpPr>
            <a:spLocks noGrp="1"/>
          </p:cNvSpPr>
          <p:nvPr>
            <p:ph idx="1"/>
          </p:nvPr>
        </p:nvSpPr>
        <p:spPr>
          <a:xfrm>
            <a:off x="1187624" y="2133600"/>
            <a:ext cx="7440835" cy="4463752"/>
          </a:xfrm>
        </p:spPr>
        <p:txBody>
          <a:bodyPr>
            <a:normAutofit fontScale="70000" lnSpcReduction="20000"/>
          </a:bodyPr>
          <a:lstStyle/>
          <a:p>
            <a:r>
              <a:rPr lang="tg-Cyrl-TJ" sz="3200" dirty="0">
                <a:latin typeface="Times New Roman Tj" pitchFamily="18" charset="-52"/>
              </a:rPr>
              <a:t>Дар  доираи барномаҳои   байнисоҳавии ВТ ЊИА бо  дастгирии  молиявии Филиали ГОПА  дар  ЉТ вобаста  ба  ин  масъала дастурамал  оид  ба  вокўниши  кормандони  соњаи  тандурустї  ва  хадамоти  иљтимої, њамчунин  њуљљати  махсуси  баќайдгирии  мизољони  аз  з</a:t>
            </a:r>
            <a:r>
              <a:rPr lang="ru-RU" sz="3200" dirty="0" err="1">
                <a:latin typeface="Times New Roman Tj" pitchFamily="18" charset="-52"/>
              </a:rPr>
              <a:t>ӯ</a:t>
            </a:r>
            <a:r>
              <a:rPr lang="tg-Cyrl-TJ" sz="3200" dirty="0">
                <a:latin typeface="Times New Roman Tj" pitchFamily="18" charset="-52"/>
              </a:rPr>
              <a:t>роварї  ранљкашида тањия  ва  нашр  карда  шуда, бо  маќсади  љамъоварии  маълумот  ба  тамоми  муассисањои  тандурустии  шабакаи  к</a:t>
            </a:r>
            <a:r>
              <a:rPr lang="ru-RU" sz="3200" dirty="0" err="1">
                <a:latin typeface="Times New Roman Tj" pitchFamily="18" charset="-52"/>
              </a:rPr>
              <a:t>ӯ</a:t>
            </a:r>
            <a:r>
              <a:rPr lang="tg-Cyrl-TJ" sz="3200" dirty="0">
                <a:latin typeface="Times New Roman Tj" pitchFamily="18" charset="-52"/>
              </a:rPr>
              <a:t>маки  аввалияи  тиббию  санитари  дастрас  карда  шуд. Дар  натиља дар давоми соли 2020  дар сатњи  КАТС  519 нафар  ба  ќайд   гирифта  шудааст, ки  ба  тамоми онњо   кўмаки  аввалияи  тиббї   ва  равонї  аз  тарафи  мутахассисони  соња  расонида  шудааст.</a:t>
            </a:r>
            <a:endParaRPr lang="ru-RU" sz="3200" dirty="0">
              <a:latin typeface="Times New Roman Tj" pitchFamily="18" charset="-52"/>
            </a:endParaRPr>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Заголовок 1"/>
          <p:cNvSpPr>
            <a:spLocks noGrp="1"/>
          </p:cNvSpPr>
          <p:nvPr>
            <p:ph type="title"/>
          </p:nvPr>
        </p:nvSpPr>
        <p:spPr/>
        <p:txBody>
          <a:bodyPr/>
          <a:lstStyle/>
          <a:p>
            <a:pPr algn="ctr"/>
            <a:r>
              <a:rPr lang="tg-Cyrl-TJ" dirty="0">
                <a:latin typeface="Times New Roman Tj" pitchFamily="18" charset="-52"/>
              </a:rPr>
              <a:t>Дар  сатњи  КАТС</a:t>
            </a:r>
            <a:endParaRPr lang="ru-RU" dirty="0"/>
          </a:p>
        </p:txBody>
      </p:sp>
      <p:graphicFrame>
        <p:nvGraphicFramePr>
          <p:cNvPr id="10242" name="Содержимое 3"/>
          <p:cNvGraphicFramePr>
            <a:graphicFrameLocks noGrp="1"/>
          </p:cNvGraphicFramePr>
          <p:nvPr>
            <p:ph idx="1"/>
          </p:nvPr>
        </p:nvGraphicFramePr>
        <p:xfrm>
          <a:off x="1941513" y="2184400"/>
          <a:ext cx="6686550" cy="3676650"/>
        </p:xfrm>
        <a:graphic>
          <a:graphicData uri="http://schemas.openxmlformats.org/presentationml/2006/ole">
            <mc:AlternateContent xmlns:mc="http://schemas.openxmlformats.org/markup-compatibility/2006">
              <mc:Choice xmlns:v="urn:schemas-microsoft-com:vml" Requires="v">
                <p:oleObj spid="_x0000_s2053" r:id="rId3" imgW="8230313" imgH="4523624" progId="Excel.Sheet.8">
                  <p:embed/>
                </p:oleObj>
              </mc:Choice>
              <mc:Fallback>
                <p:oleObj r:id="rId3" imgW="8230313" imgH="4523624" progId="Excel.Sheet.8">
                  <p:embed/>
                  <p:pic>
                    <p:nvPicPr>
                      <p:cNvPr id="0" name="Содержимое 3"/>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1513" y="2184400"/>
                        <a:ext cx="6686550" cy="3676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C594A7-7B02-4F78-8A2A-80D020CD2D1E}"/>
              </a:ext>
            </a:extLst>
          </p:cNvPr>
          <p:cNvSpPr>
            <a:spLocks noGrp="1"/>
          </p:cNvSpPr>
          <p:nvPr>
            <p:ph type="title"/>
          </p:nvPr>
        </p:nvSpPr>
        <p:spPr>
          <a:xfrm>
            <a:off x="1115616" y="1844824"/>
            <a:ext cx="7296819" cy="3452962"/>
          </a:xfrm>
        </p:spPr>
        <p:txBody>
          <a:bodyPr>
            <a:noAutofit/>
          </a:bodyPr>
          <a:lstStyle/>
          <a:p>
            <a:pPr algn="ctr"/>
            <a:r>
              <a:rPr lang="ru-RU" sz="2800" b="1" dirty="0">
                <a:solidFill>
                  <a:srgbClr val="0070C0"/>
                </a:solidFill>
                <a:latin typeface="Times New Roman Tj" pitchFamily="18" charset="-52"/>
              </a:rPr>
              <a:t>НИЗОМНОМА</a:t>
            </a:r>
            <a:br>
              <a:rPr lang="ru-RU" sz="2800" b="1" dirty="0">
                <a:solidFill>
                  <a:srgbClr val="0070C0"/>
                </a:solidFill>
                <a:latin typeface="Times New Roman Tj" pitchFamily="18" charset="-52"/>
              </a:rPr>
            </a:br>
            <a:r>
              <a:rPr lang="ru-RU" sz="2800" b="1" dirty="0">
                <a:solidFill>
                  <a:srgbClr val="0070C0"/>
                </a:solidFill>
                <a:latin typeface="Times New Roman Tj" pitchFamily="18" charset="-52"/>
              </a:rPr>
              <a:t>ДАР  БОРАИ  УТОЌЊОИ   ДАСТГИРИИ ЗАНОНИ   АЗ   ЗЎРОВАРЇ    РАНЉКАШАНДА  ДАР   НАЗДИ ТАВАЛЛУДХОНАЊО   ВА   БЕМОРХОНАЊОИ   МАРКАЗИИ   КЛИНИКЇ  </a:t>
            </a:r>
            <a:br>
              <a:rPr lang="ru-RU" sz="2800" dirty="0">
                <a:solidFill>
                  <a:srgbClr val="0070C0"/>
                </a:solidFill>
                <a:latin typeface="Times New Roman Tj" pitchFamily="18" charset="-52"/>
              </a:rPr>
            </a:br>
            <a:endParaRPr lang="ru-RU" sz="2800" dirty="0">
              <a:solidFill>
                <a:srgbClr val="0070C0"/>
              </a:solidFill>
            </a:endParaRPr>
          </a:p>
        </p:txBody>
      </p:sp>
    </p:spTree>
    <p:extLst>
      <p:ext uri="{BB962C8B-B14F-4D97-AF65-F5344CB8AC3E}">
        <p14:creationId xmlns:p14="http://schemas.microsoft.com/office/powerpoint/2010/main" val="3524495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tg-Cyrl-TJ" sz="3600" b="1" dirty="0">
                <a:solidFill>
                  <a:srgbClr val="0070C0"/>
                </a:solidFill>
                <a:latin typeface="Times New Roman Tj" pitchFamily="18" charset="-52"/>
              </a:rPr>
              <a:t>Њамкорињои  судманд</a:t>
            </a:r>
            <a:endParaRPr lang="ru-RU" sz="3600" b="1" dirty="0">
              <a:solidFill>
                <a:srgbClr val="0070C0"/>
              </a:solidFill>
              <a:latin typeface="Times New Roman Tj" pitchFamily="18" charset="-52"/>
            </a:endParaRPr>
          </a:p>
        </p:txBody>
      </p:sp>
      <p:sp>
        <p:nvSpPr>
          <p:cNvPr id="3" name="Содержимое 2"/>
          <p:cNvSpPr>
            <a:spLocks noGrp="1"/>
          </p:cNvSpPr>
          <p:nvPr>
            <p:ph idx="1"/>
          </p:nvPr>
        </p:nvSpPr>
        <p:spPr>
          <a:xfrm>
            <a:off x="323528" y="1772816"/>
            <a:ext cx="8712968" cy="4138406"/>
          </a:xfrm>
        </p:spPr>
        <p:txBody>
          <a:bodyPr>
            <a:normAutofit fontScale="85000" lnSpcReduction="20000"/>
          </a:bodyPr>
          <a:lstStyle/>
          <a:p>
            <a:pPr algn="just">
              <a:buNone/>
            </a:pPr>
            <a:r>
              <a:rPr lang="tg-Cyrl-TJ" dirty="0">
                <a:latin typeface="Times New Roman Tj" pitchFamily="18" charset="-52"/>
              </a:rPr>
              <a:t>    </a:t>
            </a:r>
            <a:r>
              <a:rPr lang="tg-Cyrl-TJ" sz="3600" dirty="0">
                <a:latin typeface="Times New Roman Tj" pitchFamily="18" charset="-52"/>
              </a:rPr>
              <a:t>Бо  маќсади  амалисозии  Ќонуни Љумњурии Тољикистон  «Дар бораи  пешгирии  зўроварї дар оила»  аз 19 марти соли 2013 тањти №954 ва  «Барномаи   давлатї  оид ба   пешгирии  зўроварї  дар  оила  дар   Љумњурии Тољикистон  барои  солњои  2014-2023», бо ташаббуси  ВТ ЊИА  ва  дастгирии  техникии  Хазинаи   нуфузи СММ “Њуљраҳои барои  занони  аз  зуроварї  ранљкашида”  ташкил  карда  шуданд.</a:t>
            </a:r>
            <a:endParaRPr lang="ru-RU"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1"/>
          <p:cNvSpPr>
            <a:spLocks noGrp="1"/>
          </p:cNvSpPr>
          <p:nvPr>
            <p:ph type="title"/>
          </p:nvPr>
        </p:nvSpPr>
        <p:spPr/>
        <p:txBody>
          <a:bodyPr>
            <a:normAutofit/>
          </a:bodyPr>
          <a:lstStyle/>
          <a:p>
            <a:r>
              <a:rPr lang="tg-Cyrl-TJ" sz="3600" b="1" dirty="0">
                <a:latin typeface="Times New Roman Tj" pitchFamily="18" charset="-52"/>
              </a:rPr>
              <a:t>Њуљраҳои барои  занони  аз  зуроварї  ранљкашида</a:t>
            </a:r>
            <a:endParaRPr lang="ru-RU" sz="3600" b="1" dirty="0">
              <a:latin typeface="Times New Roman Tj" pitchFamily="18" charset="-52"/>
            </a:endParaRPr>
          </a:p>
        </p:txBody>
      </p:sp>
      <p:sp>
        <p:nvSpPr>
          <p:cNvPr id="35843" name="Содержимое 2"/>
          <p:cNvSpPr>
            <a:spLocks noGrp="1"/>
          </p:cNvSpPr>
          <p:nvPr>
            <p:ph idx="1"/>
          </p:nvPr>
        </p:nvSpPr>
        <p:spPr>
          <a:xfrm>
            <a:off x="1115616" y="2133600"/>
            <a:ext cx="7704856" cy="4724400"/>
          </a:xfrm>
        </p:spPr>
        <p:txBody>
          <a:bodyPr>
            <a:normAutofit/>
          </a:bodyPr>
          <a:lstStyle/>
          <a:p>
            <a:r>
              <a:rPr lang="tg-Cyrl-TJ" sz="2000" dirty="0">
                <a:latin typeface="Times New Roman Tj" pitchFamily="18" charset="-52"/>
              </a:rPr>
              <a:t>Бањри беҳтар намудани шароит ба занон – љабрдидагони  зуроварї, ки ба муассисањои   тандурустї мурољиат менамоянд, солњои  2014-2015  дар  ҳудуди муассисањои   тандурустї 12  адад  утоќҳо људо  карда шуда, аз тарафи Хазинаи   нуфузи СММ  њамчун “Њуљраҳои барои  занони  аз  зуроварї  ранљкашида” (Таваллудхонаи №2, МД «Маркази миллии тиббї»  ва МД  «Истиќлол» - и ш.Душанбе, таваллудхонаи вилоятии шањри  Бохтар, таваллудхонаи вилоятии ш.Кулоб, таваллудхонаи вилоятии ш.Хуљанд, таваллудхонањои ш.Гулистон, ноњияи  Шањритус, ноњияи   Фархор, ноњияи  Панљ, ноњияи Рашт, ноњияи Вањдат)  пурра бо лавозимотҳои зарурї аз љумла, кондитсионер, мизу курсиҳо, рахти хоб барои калонсолон  ва  кўдакон, лавозимотҳои зарурии  хољагидорї  ва  гигиенї  таъмин  гардидаанд.</a:t>
            </a:r>
            <a:endParaRPr lang="ru-RU" sz="2000" dirty="0">
              <a:latin typeface="Times New Roman Tj" pitchFamily="18" charset="-52"/>
            </a:endParaRPr>
          </a:p>
          <a:p>
            <a:endParaRPr lang="ru-RU" sz="2000" dirty="0">
              <a:latin typeface="Times New Roman Tj" pitchFamily="18" charset="-5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a:latin typeface="Times New Roman Tj" pitchFamily="18" charset="-52"/>
              </a:rPr>
              <a:t>ФУНКСИЯИ   УТОЌЊО </a:t>
            </a:r>
            <a:endParaRPr lang="ru-RU" sz="3200" dirty="0">
              <a:latin typeface="Times New Roman Tj" pitchFamily="18" charset="-52"/>
            </a:endParaRPr>
          </a:p>
        </p:txBody>
      </p:sp>
      <p:sp>
        <p:nvSpPr>
          <p:cNvPr id="3" name="Содержимое 2"/>
          <p:cNvSpPr>
            <a:spLocks noGrp="1"/>
          </p:cNvSpPr>
          <p:nvPr>
            <p:ph idx="1"/>
          </p:nvPr>
        </p:nvSpPr>
        <p:spPr>
          <a:xfrm>
            <a:off x="971600" y="2204864"/>
            <a:ext cx="7560840" cy="3777622"/>
          </a:xfrm>
        </p:spPr>
        <p:txBody>
          <a:bodyPr>
            <a:normAutofit fontScale="92500" lnSpcReduction="10000"/>
          </a:bodyPr>
          <a:lstStyle/>
          <a:p>
            <a:pPr lvl="0">
              <a:buNone/>
            </a:pPr>
            <a:r>
              <a:rPr lang="ru-RU" dirty="0">
                <a:latin typeface="Times New Roman Tj" pitchFamily="18" charset="-52"/>
              </a:rPr>
              <a:t>    </a:t>
            </a:r>
            <a:r>
              <a:rPr lang="ru-RU" sz="3600" dirty="0">
                <a:latin typeface="Times New Roman Tj" pitchFamily="18" charset="-52"/>
              </a:rPr>
              <a:t>Ба </a:t>
            </a:r>
            <a:r>
              <a:rPr lang="ru-RU" sz="3600" dirty="0" err="1">
                <a:latin typeface="Times New Roman Tj" pitchFamily="18" charset="-52"/>
              </a:rPr>
              <a:t>занони</a:t>
            </a:r>
            <a:r>
              <a:rPr lang="ru-RU" sz="3600" dirty="0">
                <a:latin typeface="Times New Roman Tj" pitchFamily="18" charset="-52"/>
              </a:rPr>
              <a:t> </a:t>
            </a:r>
            <a:r>
              <a:rPr lang="ru-RU" sz="3600" dirty="0" err="1">
                <a:latin typeface="Times New Roman Tj" pitchFamily="18" charset="-52"/>
              </a:rPr>
              <a:t>ниёзманди</a:t>
            </a:r>
            <a:r>
              <a:rPr lang="ru-RU" sz="3600" dirty="0">
                <a:latin typeface="Times New Roman Tj" pitchFamily="18" charset="-52"/>
              </a:rPr>
              <a:t> </a:t>
            </a:r>
            <a:r>
              <a:rPr lang="ru-RU" sz="3600" dirty="0" err="1">
                <a:latin typeface="Times New Roman Tj" pitchFamily="18" charset="-52"/>
              </a:rPr>
              <a:t>гурўњњои</a:t>
            </a:r>
            <a:r>
              <a:rPr lang="ru-RU" sz="3600" dirty="0">
                <a:latin typeface="Times New Roman Tj" pitchFamily="18" charset="-52"/>
              </a:rPr>
              <a:t> </a:t>
            </a:r>
            <a:r>
              <a:rPr lang="ru-RU" sz="3600" dirty="0" err="1">
                <a:latin typeface="Times New Roman Tj" pitchFamily="18" charset="-52"/>
              </a:rPr>
              <a:t>маќсаднок</a:t>
            </a:r>
            <a:r>
              <a:rPr lang="ru-RU" sz="3600" dirty="0">
                <a:latin typeface="Times New Roman Tj" pitchFamily="18" charset="-52"/>
              </a:rPr>
              <a:t> </a:t>
            </a:r>
            <a:r>
              <a:rPr lang="ru-RU" sz="3600" dirty="0" err="1">
                <a:latin typeface="Times New Roman Tj" pitchFamily="18" charset="-52"/>
              </a:rPr>
              <a:t>ба</a:t>
            </a:r>
            <a:r>
              <a:rPr lang="ru-RU" sz="3600" dirty="0">
                <a:latin typeface="Times New Roman Tj" pitchFamily="18" charset="-52"/>
              </a:rPr>
              <a:t> таври </a:t>
            </a:r>
            <a:r>
              <a:rPr lang="ru-RU" sz="3600" dirty="0" err="1">
                <a:latin typeface="Times New Roman Tj" pitchFamily="18" charset="-52"/>
              </a:rPr>
              <a:t>ройгон</a:t>
            </a:r>
            <a:r>
              <a:rPr lang="ru-RU" sz="3600" dirty="0">
                <a:latin typeface="Times New Roman Tj" pitchFamily="18" charset="-52"/>
              </a:rPr>
              <a:t> ё </a:t>
            </a:r>
            <a:r>
              <a:rPr lang="ru-RU" sz="3600" dirty="0" err="1">
                <a:latin typeface="Times New Roman Tj" pitchFamily="18" charset="-52"/>
              </a:rPr>
              <a:t>бо</a:t>
            </a:r>
            <a:r>
              <a:rPr lang="ru-RU" sz="3600" dirty="0">
                <a:latin typeface="Times New Roman Tj" pitchFamily="18" charset="-52"/>
              </a:rPr>
              <a:t> </a:t>
            </a:r>
            <a:r>
              <a:rPr lang="ru-RU" sz="3600" dirty="0" err="1">
                <a:latin typeface="Times New Roman Tj" pitchFamily="18" charset="-52"/>
              </a:rPr>
              <a:t>нархњои</a:t>
            </a:r>
            <a:r>
              <a:rPr lang="ru-RU" sz="3600" dirty="0">
                <a:latin typeface="Times New Roman Tj" pitchFamily="18" charset="-52"/>
              </a:rPr>
              <a:t> </a:t>
            </a:r>
            <a:r>
              <a:rPr lang="ru-RU" sz="3600" dirty="0" err="1">
                <a:latin typeface="Times New Roman Tj" pitchFamily="18" charset="-52"/>
              </a:rPr>
              <a:t>дастраси</a:t>
            </a:r>
            <a:r>
              <a:rPr lang="ru-RU" sz="3600" dirty="0">
                <a:latin typeface="Times New Roman Tj" pitchFamily="18" charset="-52"/>
              </a:rPr>
              <a:t> дар </a:t>
            </a:r>
            <a:r>
              <a:rPr lang="ru-RU" sz="3600" dirty="0" err="1">
                <a:latin typeface="Times New Roman Tj" pitchFamily="18" charset="-52"/>
              </a:rPr>
              <a:t>муассисаи</a:t>
            </a:r>
            <a:r>
              <a:rPr lang="ru-RU" sz="3600" dirty="0">
                <a:latin typeface="Times New Roman Tj" pitchFamily="18" charset="-52"/>
              </a:rPr>
              <a:t> </a:t>
            </a:r>
            <a:r>
              <a:rPr lang="ru-RU" sz="3600" dirty="0" err="1">
                <a:latin typeface="Times New Roman Tj" pitchFamily="18" charset="-52"/>
              </a:rPr>
              <a:t>мазкур</a:t>
            </a:r>
            <a:r>
              <a:rPr lang="ru-RU" sz="3600" dirty="0">
                <a:latin typeface="Times New Roman Tj" pitchFamily="18" charset="-52"/>
              </a:rPr>
              <a:t> </a:t>
            </a:r>
            <a:r>
              <a:rPr lang="ru-RU" sz="3600" dirty="0" err="1">
                <a:latin typeface="Times New Roman Tj" pitchFamily="18" charset="-52"/>
              </a:rPr>
              <a:t>тасдиќшуда</a:t>
            </a:r>
            <a:r>
              <a:rPr lang="ru-RU" sz="3600" dirty="0">
                <a:latin typeface="Times New Roman Tj" pitchFamily="18" charset="-52"/>
              </a:rPr>
              <a:t> </a:t>
            </a:r>
            <a:r>
              <a:rPr lang="ru-RU" sz="3600" dirty="0" err="1">
                <a:latin typeface="Times New Roman Tj" pitchFamily="18" charset="-52"/>
              </a:rPr>
              <a:t>хизмат</a:t>
            </a:r>
            <a:r>
              <a:rPr lang="ru-RU" sz="3600" dirty="0">
                <a:latin typeface="Times New Roman Tj" pitchFamily="18" charset="-52"/>
              </a:rPr>
              <a:t> </a:t>
            </a:r>
            <a:r>
              <a:rPr lang="ru-RU" sz="3600" dirty="0" err="1">
                <a:latin typeface="Times New Roman Tj" pitchFamily="18" charset="-52"/>
              </a:rPr>
              <a:t>мерасонанд</a:t>
            </a:r>
            <a:r>
              <a:rPr lang="ru-RU" sz="3600" dirty="0">
                <a:latin typeface="Times New Roman Tj" pitchFamily="18" charset="-52"/>
              </a:rPr>
              <a:t>, </a:t>
            </a:r>
            <a:r>
              <a:rPr lang="ru-RU" sz="3600" dirty="0" err="1">
                <a:latin typeface="Times New Roman Tj" pitchFamily="18" charset="-52"/>
              </a:rPr>
              <a:t>инчунин</a:t>
            </a:r>
            <a:r>
              <a:rPr lang="ru-RU" sz="3600" dirty="0">
                <a:latin typeface="Times New Roman Tj" pitchFamily="18" charset="-52"/>
              </a:rPr>
              <a:t> </a:t>
            </a:r>
            <a:r>
              <a:rPr lang="ru-RU" sz="3600" dirty="0" err="1">
                <a:latin typeface="Times New Roman Tj" pitchFamily="18" charset="-52"/>
              </a:rPr>
              <a:t>воситањои</a:t>
            </a:r>
            <a:r>
              <a:rPr lang="ru-RU" sz="3600" dirty="0">
                <a:latin typeface="Times New Roman Tj" pitchFamily="18" charset="-52"/>
              </a:rPr>
              <a:t> </a:t>
            </a:r>
            <a:r>
              <a:rPr lang="ru-RU" sz="3600" dirty="0" err="1">
                <a:latin typeface="Times New Roman Tj" pitchFamily="18" charset="-52"/>
              </a:rPr>
              <a:t>оромбахш</a:t>
            </a:r>
            <a:r>
              <a:rPr lang="ru-RU" sz="3600" dirty="0">
                <a:latin typeface="Times New Roman Tj" pitchFamily="18" charset="-52"/>
              </a:rPr>
              <a:t>/</a:t>
            </a:r>
            <a:r>
              <a:rPr lang="ru-RU" sz="3600" dirty="0" err="1">
                <a:latin typeface="Times New Roman Tj" pitchFamily="18" charset="-52"/>
              </a:rPr>
              <a:t>дардпасткунандаро</a:t>
            </a:r>
            <a:r>
              <a:rPr lang="ru-RU" sz="3600" dirty="0">
                <a:latin typeface="Times New Roman Tj" pitchFamily="18" charset="-52"/>
              </a:rPr>
              <a:t> </a:t>
            </a:r>
            <a:r>
              <a:rPr lang="ru-RU" sz="3600" dirty="0" err="1">
                <a:latin typeface="Times New Roman Tj" pitchFamily="18" charset="-52"/>
              </a:rPr>
              <a:t>агар</a:t>
            </a:r>
            <a:r>
              <a:rPr lang="ru-RU" sz="3600" dirty="0">
                <a:latin typeface="Times New Roman Tj" pitchFamily="18" charset="-52"/>
              </a:rPr>
              <a:t> аз </a:t>
            </a:r>
            <a:r>
              <a:rPr lang="ru-RU" sz="3600" dirty="0" err="1">
                <a:latin typeface="Times New Roman Tj" pitchFamily="18" charset="-52"/>
              </a:rPr>
              <a:t>тарафи</a:t>
            </a:r>
            <a:r>
              <a:rPr lang="ru-RU" sz="3600" dirty="0">
                <a:latin typeface="Times New Roman Tj" pitchFamily="18" charset="-52"/>
              </a:rPr>
              <a:t> </a:t>
            </a:r>
            <a:r>
              <a:rPr lang="ru-RU" sz="3600" dirty="0" err="1">
                <a:latin typeface="Times New Roman Tj" pitchFamily="18" charset="-52"/>
              </a:rPr>
              <a:t>табиб</a:t>
            </a:r>
            <a:r>
              <a:rPr lang="ru-RU" sz="3600" dirty="0">
                <a:latin typeface="Times New Roman Tj" pitchFamily="18" charset="-52"/>
              </a:rPr>
              <a:t> </a:t>
            </a:r>
            <a:r>
              <a:rPr lang="ru-RU" sz="3600" dirty="0" err="1">
                <a:latin typeface="Times New Roman Tj" pitchFamily="18" charset="-52"/>
              </a:rPr>
              <a:t>таъин</a:t>
            </a:r>
            <a:r>
              <a:rPr lang="ru-RU" sz="3600" dirty="0">
                <a:latin typeface="Times New Roman Tj" pitchFamily="18" charset="-52"/>
              </a:rPr>
              <a:t> карда </a:t>
            </a:r>
            <a:r>
              <a:rPr lang="ru-RU" sz="3600" dirty="0" err="1">
                <a:latin typeface="Times New Roman Tj" pitchFamily="18" charset="-52"/>
              </a:rPr>
              <a:t>шуда</a:t>
            </a:r>
            <a:r>
              <a:rPr lang="ru-RU" sz="3600" dirty="0">
                <a:latin typeface="Times New Roman Tj" pitchFamily="18" charset="-52"/>
              </a:rPr>
              <a:t> </a:t>
            </a:r>
            <a:r>
              <a:rPr lang="ru-RU" sz="3600" dirty="0" err="1">
                <a:latin typeface="Times New Roman Tj" pitchFamily="18" charset="-52"/>
              </a:rPr>
              <a:t>бошанд</a:t>
            </a:r>
            <a:r>
              <a:rPr lang="ru-RU" sz="3600" dirty="0">
                <a:latin typeface="Times New Roman Tj" pitchFamily="18" charset="-52"/>
              </a:rPr>
              <a:t>, </a:t>
            </a:r>
            <a:r>
              <a:rPr lang="ru-RU" sz="3600" dirty="0" err="1">
                <a:latin typeface="Times New Roman Tj" pitchFamily="18" charset="-52"/>
              </a:rPr>
              <a:t>пешнињод</a:t>
            </a:r>
            <a:r>
              <a:rPr lang="ru-RU" sz="3600" dirty="0">
                <a:latin typeface="Times New Roman Tj" pitchFamily="18" charset="-52"/>
              </a:rPr>
              <a:t> </a:t>
            </a:r>
            <a:r>
              <a:rPr lang="ru-RU" sz="3600" dirty="0" err="1">
                <a:latin typeface="Times New Roman Tj" pitchFamily="18" charset="-52"/>
              </a:rPr>
              <a:t>менамоянд</a:t>
            </a:r>
            <a:endParaRPr lang="ru-RU" sz="3600" dirty="0">
              <a:latin typeface="Times New Roman Tj" pitchFamily="18" charset="-52"/>
            </a:endParaRP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err="1">
                <a:latin typeface="Times New Roman Tj" pitchFamily="18" charset="-52"/>
              </a:rPr>
              <a:t>Њангоми</a:t>
            </a:r>
            <a:r>
              <a:rPr lang="ru-RU" sz="3600" dirty="0">
                <a:latin typeface="Times New Roman Tj" pitchFamily="18" charset="-52"/>
              </a:rPr>
              <a:t> дар </a:t>
            </a:r>
            <a:r>
              <a:rPr lang="ru-RU" sz="3600" dirty="0" err="1">
                <a:latin typeface="Times New Roman Tj" pitchFamily="18" charset="-52"/>
              </a:rPr>
              <a:t>утоќњо</a:t>
            </a:r>
            <a:endParaRPr lang="ru-RU" sz="3600" dirty="0"/>
          </a:p>
        </p:txBody>
      </p:sp>
      <p:sp>
        <p:nvSpPr>
          <p:cNvPr id="3" name="Содержимое 2"/>
          <p:cNvSpPr>
            <a:spLocks noGrp="1"/>
          </p:cNvSpPr>
          <p:nvPr>
            <p:ph idx="1"/>
          </p:nvPr>
        </p:nvSpPr>
        <p:spPr>
          <a:xfrm>
            <a:off x="539552" y="2133600"/>
            <a:ext cx="8280920" cy="4175720"/>
          </a:xfrm>
        </p:spPr>
        <p:txBody>
          <a:bodyPr>
            <a:normAutofit/>
          </a:bodyPr>
          <a:lstStyle/>
          <a:p>
            <a:pPr>
              <a:buNone/>
            </a:pPr>
            <a:r>
              <a:rPr lang="ru-RU" dirty="0">
                <a:latin typeface="Times New Roman Tj" pitchFamily="18" charset="-52"/>
              </a:rPr>
              <a:t>   </a:t>
            </a:r>
            <a:r>
              <a:rPr lang="ru-RU" sz="3600" dirty="0" err="1">
                <a:latin typeface="Times New Roman Tj" pitchFamily="18" charset="-52"/>
              </a:rPr>
              <a:t>ќарор</a:t>
            </a:r>
            <a:r>
              <a:rPr lang="ru-RU" sz="3600" dirty="0">
                <a:latin typeface="Times New Roman Tj" pitchFamily="18" charset="-52"/>
              </a:rPr>
              <a:t> </a:t>
            </a:r>
            <a:r>
              <a:rPr lang="ru-RU" sz="3600" dirty="0" err="1">
                <a:latin typeface="Times New Roman Tj" pitchFamily="18" charset="-52"/>
              </a:rPr>
              <a:t>доштанашон</a:t>
            </a:r>
            <a:r>
              <a:rPr lang="ru-RU" sz="3600" dirty="0">
                <a:latin typeface="Times New Roman Tj" pitchFamily="18" charset="-52"/>
              </a:rPr>
              <a:t> </a:t>
            </a:r>
            <a:r>
              <a:rPr lang="ru-RU" sz="3600" dirty="0" err="1">
                <a:latin typeface="Times New Roman Tj" pitchFamily="18" charset="-52"/>
              </a:rPr>
              <a:t>занон</a:t>
            </a:r>
            <a:r>
              <a:rPr lang="ru-RU" sz="3600" dirty="0">
                <a:latin typeface="Times New Roman Tj" pitchFamily="18" charset="-52"/>
              </a:rPr>
              <a:t> </a:t>
            </a:r>
            <a:r>
              <a:rPr lang="ru-RU" sz="3600" dirty="0" err="1">
                <a:latin typeface="Times New Roman Tj" pitchFamily="18" charset="-52"/>
              </a:rPr>
              <a:t>метавонанд</a:t>
            </a:r>
            <a:r>
              <a:rPr lang="ru-RU" sz="3600" dirty="0">
                <a:latin typeface="Times New Roman Tj" pitchFamily="18" charset="-52"/>
              </a:rPr>
              <a:t> </a:t>
            </a:r>
            <a:r>
              <a:rPr lang="ru-RU" sz="3600" dirty="0" err="1">
                <a:latin typeface="Times New Roman Tj" pitchFamily="18" charset="-52"/>
              </a:rPr>
              <a:t>оид</a:t>
            </a:r>
            <a:r>
              <a:rPr lang="ru-RU" sz="3600" dirty="0">
                <a:latin typeface="Times New Roman Tj" pitchFamily="18" charset="-52"/>
              </a:rPr>
              <a:t> ба </a:t>
            </a:r>
            <a:r>
              <a:rPr lang="ru-RU" sz="3600" dirty="0" err="1">
                <a:latin typeface="Times New Roman Tj" pitchFamily="18" charset="-52"/>
              </a:rPr>
              <a:t>масъалањои</a:t>
            </a:r>
            <a:r>
              <a:rPr lang="ru-RU" sz="3600" dirty="0">
                <a:latin typeface="Times New Roman Tj" pitchFamily="18" charset="-52"/>
              </a:rPr>
              <a:t> </a:t>
            </a:r>
            <a:r>
              <a:rPr lang="ru-RU" sz="3600" dirty="0" err="1">
                <a:latin typeface="Times New Roman Tj" pitchFamily="18" charset="-52"/>
              </a:rPr>
              <a:t>саломатї</a:t>
            </a:r>
            <a:r>
              <a:rPr lang="ru-RU" sz="3600" dirty="0">
                <a:latin typeface="Times New Roman Tj" pitchFamily="18" charset="-52"/>
              </a:rPr>
              <a:t> (аз </a:t>
            </a:r>
            <a:r>
              <a:rPr lang="ru-RU" sz="3600" dirty="0" err="1">
                <a:latin typeface="Times New Roman Tj" pitchFamily="18" charset="-52"/>
              </a:rPr>
              <a:t>љумла</a:t>
            </a:r>
            <a:r>
              <a:rPr lang="ru-RU" sz="3600" dirty="0">
                <a:latin typeface="Times New Roman Tj" pitchFamily="18" charset="-52"/>
              </a:rPr>
              <a:t> </a:t>
            </a:r>
            <a:r>
              <a:rPr lang="ru-RU" sz="3600" dirty="0" err="1">
                <a:latin typeface="Times New Roman Tj" pitchFamily="18" charset="-52"/>
              </a:rPr>
              <a:t>репродуктивї</a:t>
            </a:r>
            <a:r>
              <a:rPr lang="ru-RU" sz="3600" dirty="0">
                <a:latin typeface="Times New Roman Tj" pitchFamily="18" charset="-52"/>
              </a:rPr>
              <a:t>), </a:t>
            </a:r>
            <a:r>
              <a:rPr lang="ru-RU" sz="3600" dirty="0" err="1">
                <a:latin typeface="Times New Roman Tj" pitchFamily="18" charset="-52"/>
              </a:rPr>
              <a:t>ки</a:t>
            </a:r>
            <a:r>
              <a:rPr lang="ru-RU" sz="3600" dirty="0">
                <a:latin typeface="Times New Roman Tj" pitchFamily="18" charset="-52"/>
              </a:rPr>
              <a:t> </a:t>
            </a:r>
            <a:r>
              <a:rPr lang="ru-RU" sz="3600" dirty="0" err="1">
                <a:latin typeface="Times New Roman Tj" pitchFamily="18" charset="-52"/>
              </a:rPr>
              <a:t>бо</a:t>
            </a:r>
            <a:r>
              <a:rPr lang="ru-RU" sz="3600" dirty="0">
                <a:latin typeface="Times New Roman Tj" pitchFamily="18" charset="-52"/>
              </a:rPr>
              <a:t> </a:t>
            </a:r>
            <a:r>
              <a:rPr lang="ru-RU" sz="3600" dirty="0" err="1">
                <a:latin typeface="Times New Roman Tj" pitchFamily="18" charset="-52"/>
              </a:rPr>
              <a:t>њодисањои</a:t>
            </a:r>
            <a:r>
              <a:rPr lang="ru-RU" sz="3600" dirty="0">
                <a:latin typeface="Times New Roman Tj" pitchFamily="18" charset="-52"/>
              </a:rPr>
              <a:t> </a:t>
            </a:r>
            <a:r>
              <a:rPr lang="ru-RU" sz="3600" dirty="0" err="1">
                <a:latin typeface="Times New Roman Tj" pitchFamily="18" charset="-52"/>
              </a:rPr>
              <a:t>азсаргузарондашудаи</a:t>
            </a:r>
            <a:r>
              <a:rPr lang="ru-RU" sz="3600" dirty="0">
                <a:latin typeface="Times New Roman Tj" pitchFamily="18" charset="-52"/>
              </a:rPr>
              <a:t> </a:t>
            </a:r>
            <a:r>
              <a:rPr lang="ru-RU" sz="3600" dirty="0" err="1">
                <a:latin typeface="Times New Roman Tj" pitchFamily="18" charset="-52"/>
              </a:rPr>
              <a:t>зўроварї</a:t>
            </a:r>
            <a:r>
              <a:rPr lang="ru-RU" sz="3600" dirty="0">
                <a:latin typeface="Times New Roman Tj" pitchFamily="18" charset="-52"/>
              </a:rPr>
              <a:t> </a:t>
            </a:r>
            <a:r>
              <a:rPr lang="ru-RU" sz="3600" dirty="0" err="1">
                <a:latin typeface="Times New Roman Tj" pitchFamily="18" charset="-52"/>
              </a:rPr>
              <a:t>асоснок</a:t>
            </a:r>
            <a:r>
              <a:rPr lang="ru-RU" sz="3600" dirty="0">
                <a:latin typeface="Times New Roman Tj" pitchFamily="18" charset="-52"/>
              </a:rPr>
              <a:t> </a:t>
            </a:r>
            <a:r>
              <a:rPr lang="ru-RU" sz="3600" dirty="0" err="1">
                <a:latin typeface="Times New Roman Tj" pitchFamily="18" charset="-52"/>
              </a:rPr>
              <a:t>шудаанд</a:t>
            </a:r>
            <a:r>
              <a:rPr lang="ru-RU" sz="3600" dirty="0">
                <a:latin typeface="Times New Roman Tj" pitchFamily="18" charset="-52"/>
              </a:rPr>
              <a:t> ё </a:t>
            </a:r>
            <a:r>
              <a:rPr lang="ru-RU" sz="3600" dirty="0" err="1">
                <a:latin typeface="Times New Roman Tj" pitchFamily="18" charset="-52"/>
              </a:rPr>
              <a:t>натиљаи</a:t>
            </a:r>
            <a:r>
              <a:rPr lang="ru-RU" sz="3600" dirty="0">
                <a:latin typeface="Times New Roman Tj" pitchFamily="18" charset="-52"/>
              </a:rPr>
              <a:t> он </a:t>
            </a:r>
            <a:r>
              <a:rPr lang="ru-RU" sz="3600" dirty="0" err="1">
                <a:latin typeface="Times New Roman Tj" pitchFamily="18" charset="-52"/>
              </a:rPr>
              <a:t>мебошанд</a:t>
            </a:r>
            <a:r>
              <a:rPr lang="ru-RU" sz="3600" dirty="0">
                <a:latin typeface="Times New Roman Tj" pitchFamily="18" charset="-52"/>
              </a:rPr>
              <a:t>, </a:t>
            </a:r>
            <a:r>
              <a:rPr lang="ru-RU" sz="3600" dirty="0" err="1">
                <a:latin typeface="Times New Roman Tj" pitchFamily="18" charset="-52"/>
              </a:rPr>
              <a:t>кўмаки</a:t>
            </a:r>
            <a:r>
              <a:rPr lang="ru-RU" sz="3600" dirty="0">
                <a:latin typeface="Times New Roman Tj" pitchFamily="18" charset="-52"/>
              </a:rPr>
              <a:t> </a:t>
            </a:r>
            <a:r>
              <a:rPr lang="ru-RU" sz="3600" dirty="0" err="1">
                <a:latin typeface="Times New Roman Tj" pitchFamily="18" charset="-52"/>
              </a:rPr>
              <a:t>заминавии</a:t>
            </a:r>
            <a:r>
              <a:rPr lang="ru-RU" sz="3600" dirty="0">
                <a:latin typeface="Times New Roman Tj" pitchFamily="18" charset="-52"/>
              </a:rPr>
              <a:t>  </a:t>
            </a:r>
            <a:r>
              <a:rPr lang="ru-RU" sz="3600" dirty="0" err="1">
                <a:latin typeface="Times New Roman Tj" pitchFamily="18" charset="-52"/>
              </a:rPr>
              <a:t>тиббї</a:t>
            </a:r>
            <a:r>
              <a:rPr lang="ru-RU" sz="3600" dirty="0">
                <a:latin typeface="Times New Roman Tj" pitchFamily="18" charset="-52"/>
              </a:rPr>
              <a:t>  </a:t>
            </a:r>
            <a:r>
              <a:rPr lang="ru-RU" sz="3600" dirty="0" err="1">
                <a:latin typeface="Times New Roman Tj" pitchFamily="18" charset="-52"/>
              </a:rPr>
              <a:t>ва</a:t>
            </a:r>
            <a:r>
              <a:rPr lang="ru-RU" sz="3600" dirty="0">
                <a:latin typeface="Times New Roman Tj" pitchFamily="18" charset="-52"/>
              </a:rPr>
              <a:t>  </a:t>
            </a:r>
            <a:r>
              <a:rPr lang="ru-RU" sz="3600" dirty="0" err="1">
                <a:latin typeface="Times New Roman Tj" pitchFamily="18" charset="-52"/>
              </a:rPr>
              <a:t>психологї</a:t>
            </a:r>
            <a:r>
              <a:rPr lang="ru-RU" sz="3600" dirty="0">
                <a:latin typeface="Times New Roman Tj" pitchFamily="18" charset="-52"/>
              </a:rPr>
              <a:t>  </a:t>
            </a:r>
            <a:r>
              <a:rPr lang="ru-RU" sz="3600" dirty="0" err="1">
                <a:latin typeface="Times New Roman Tj" pitchFamily="18" charset="-52"/>
              </a:rPr>
              <a:t>гиранд</a:t>
            </a:r>
            <a:r>
              <a:rPr lang="ru-RU" sz="3600" dirty="0">
                <a:latin typeface="Times New Roman Tj" pitchFamily="18" charset="-52"/>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a:latin typeface="Times New Roman Tj" pitchFamily="18" charset="-52"/>
              </a:rPr>
              <a:t>Дар </a:t>
            </a:r>
            <a:r>
              <a:rPr lang="ru-RU" sz="3600" b="1" dirty="0" err="1">
                <a:latin typeface="Times New Roman Tj" pitchFamily="18" charset="-52"/>
              </a:rPr>
              <a:t>њолате</a:t>
            </a:r>
            <a:r>
              <a:rPr lang="ru-RU" sz="3600" b="1" dirty="0">
                <a:latin typeface="Times New Roman Tj" pitchFamily="18" charset="-52"/>
              </a:rPr>
              <a:t> </a:t>
            </a:r>
            <a:r>
              <a:rPr lang="ru-RU" sz="3600" b="1" dirty="0" err="1">
                <a:latin typeface="Times New Roman Tj" pitchFamily="18" charset="-52"/>
              </a:rPr>
              <a:t>ки</a:t>
            </a:r>
            <a:r>
              <a:rPr lang="ru-RU" sz="3600" b="1" dirty="0">
                <a:latin typeface="Times New Roman Tj" pitchFamily="18" charset="-52"/>
              </a:rPr>
              <a:t> </a:t>
            </a:r>
            <a:r>
              <a:rPr lang="ru-RU" sz="3600" b="1" dirty="0" err="1">
                <a:latin typeface="Times New Roman Tj" pitchFamily="18" charset="-52"/>
              </a:rPr>
              <a:t>утоќњо</a:t>
            </a:r>
            <a:endParaRPr lang="ru-RU" sz="3600" b="1" dirty="0"/>
          </a:p>
        </p:txBody>
      </p:sp>
      <p:sp>
        <p:nvSpPr>
          <p:cNvPr id="3" name="Содержимое 2"/>
          <p:cNvSpPr>
            <a:spLocks noGrp="1"/>
          </p:cNvSpPr>
          <p:nvPr>
            <p:ph idx="1"/>
          </p:nvPr>
        </p:nvSpPr>
        <p:spPr>
          <a:xfrm>
            <a:off x="539552" y="1484784"/>
            <a:ext cx="8496944" cy="5373216"/>
          </a:xfrm>
        </p:spPr>
        <p:txBody>
          <a:bodyPr>
            <a:noAutofit/>
          </a:bodyPr>
          <a:lstStyle/>
          <a:p>
            <a:pPr>
              <a:buNone/>
            </a:pPr>
            <a:r>
              <a:rPr lang="ru-RU" sz="3600" dirty="0">
                <a:latin typeface="Times New Roman Tj" pitchFamily="18" charset="-52"/>
              </a:rPr>
              <a:t>   </a:t>
            </a:r>
            <a:r>
              <a:rPr lang="ru-RU" sz="2800" dirty="0" err="1">
                <a:latin typeface="Times New Roman Tj" pitchFamily="18" charset="-52"/>
              </a:rPr>
              <a:t>Машаварат</a:t>
            </a:r>
            <a:r>
              <a:rPr lang="ru-RU" sz="2800" dirty="0">
                <a:latin typeface="Times New Roman Tj" pitchFamily="18" charset="-52"/>
              </a:rPr>
              <a:t>  ё  </a:t>
            </a:r>
            <a:r>
              <a:rPr lang="ru-RU" sz="2800" dirty="0" err="1">
                <a:latin typeface="Times New Roman Tj" pitchFamily="18" charset="-52"/>
              </a:rPr>
              <a:t>кўмаки</a:t>
            </a:r>
            <a:r>
              <a:rPr lang="ru-RU" sz="2800" dirty="0">
                <a:latin typeface="Times New Roman Tj" pitchFamily="18" charset="-52"/>
              </a:rPr>
              <a:t>  </a:t>
            </a:r>
            <a:r>
              <a:rPr lang="ru-RU" sz="2800" dirty="0" err="1">
                <a:latin typeface="Times New Roman Tj" pitchFamily="18" charset="-52"/>
              </a:rPr>
              <a:t>нишондодашударо</a:t>
            </a:r>
            <a:r>
              <a:rPr lang="ru-RU" sz="2800" dirty="0">
                <a:latin typeface="Times New Roman Tj" pitchFamily="18" charset="-52"/>
              </a:rPr>
              <a:t>  </a:t>
            </a:r>
            <a:r>
              <a:rPr lang="ru-RU" sz="2800" dirty="0" err="1">
                <a:latin typeface="Times New Roman Tj" pitchFamily="18" charset="-52"/>
              </a:rPr>
              <a:t>дода</a:t>
            </a:r>
            <a:r>
              <a:rPr lang="ru-RU" sz="2800" dirty="0">
                <a:latin typeface="Times New Roman Tj" pitchFamily="18" charset="-52"/>
              </a:rPr>
              <a:t> </a:t>
            </a:r>
            <a:r>
              <a:rPr lang="ru-RU" sz="2800" dirty="0" err="1">
                <a:latin typeface="Times New Roman Tj" pitchFamily="18" charset="-52"/>
              </a:rPr>
              <a:t>наметавонанд</a:t>
            </a:r>
            <a:r>
              <a:rPr lang="ru-RU" sz="2800" dirty="0">
                <a:latin typeface="Times New Roman Tj" pitchFamily="18" charset="-52"/>
              </a:rPr>
              <a:t>,  </a:t>
            </a:r>
            <a:r>
              <a:rPr lang="ru-RU" sz="2800" dirty="0" err="1">
                <a:latin typeface="Times New Roman Tj" pitchFamily="18" charset="-52"/>
              </a:rPr>
              <a:t>корманди</a:t>
            </a:r>
            <a:r>
              <a:rPr lang="ru-RU" sz="2800" dirty="0">
                <a:latin typeface="Times New Roman Tj" pitchFamily="18" charset="-52"/>
              </a:rPr>
              <a:t>  </a:t>
            </a:r>
            <a:r>
              <a:rPr lang="ru-RU" sz="2800" dirty="0" err="1">
                <a:latin typeface="Times New Roman Tj" pitchFamily="18" charset="-52"/>
              </a:rPr>
              <a:t>масъули</a:t>
            </a:r>
            <a:r>
              <a:rPr lang="ru-RU" sz="2800" dirty="0">
                <a:latin typeface="Times New Roman Tj" pitchFamily="18" charset="-52"/>
              </a:rPr>
              <a:t>  </a:t>
            </a:r>
            <a:r>
              <a:rPr lang="ru-RU" sz="2800" dirty="0" err="1">
                <a:latin typeface="Times New Roman Tj" pitchFamily="18" charset="-52"/>
              </a:rPr>
              <a:t>утоќњо</a:t>
            </a:r>
            <a:r>
              <a:rPr lang="ru-RU" sz="2800" dirty="0">
                <a:latin typeface="Times New Roman Tj" pitchFamily="18" charset="-52"/>
              </a:rPr>
              <a:t>  ба </a:t>
            </a:r>
            <a:r>
              <a:rPr lang="ru-RU" sz="2800" dirty="0" err="1">
                <a:latin typeface="Times New Roman Tj" pitchFamily="18" charset="-52"/>
              </a:rPr>
              <a:t>занони</a:t>
            </a:r>
            <a:r>
              <a:rPr lang="ru-RU" sz="2800" dirty="0">
                <a:latin typeface="Times New Roman Tj" pitchFamily="18" charset="-52"/>
              </a:rPr>
              <a:t>  </a:t>
            </a:r>
            <a:r>
              <a:rPr lang="ru-RU" sz="2800" dirty="0" err="1">
                <a:latin typeface="Times New Roman Tj" pitchFamily="18" charset="-52"/>
              </a:rPr>
              <a:t>ниёзманд</a:t>
            </a:r>
            <a:r>
              <a:rPr lang="ru-RU" sz="2800" dirty="0">
                <a:latin typeface="Times New Roman Tj" pitchFamily="18" charset="-52"/>
              </a:rPr>
              <a:t>  </a:t>
            </a:r>
            <a:r>
              <a:rPr lang="ru-RU" sz="2800" dirty="0" err="1">
                <a:latin typeface="Times New Roman Tj" pitchFamily="18" charset="-52"/>
              </a:rPr>
              <a:t>оид</a:t>
            </a:r>
            <a:r>
              <a:rPr lang="ru-RU" sz="2800" dirty="0">
                <a:latin typeface="Times New Roman Tj" pitchFamily="18" charset="-52"/>
              </a:rPr>
              <a:t>  ба  ТЃД,  </a:t>
            </a:r>
            <a:r>
              <a:rPr lang="ru-RU" sz="2800" dirty="0" err="1">
                <a:latin typeface="Times New Roman Tj" pitchFamily="18" charset="-52"/>
              </a:rPr>
              <a:t>хизматрасониву</a:t>
            </a:r>
            <a:r>
              <a:rPr lang="ru-RU" sz="2800" dirty="0">
                <a:latin typeface="Times New Roman Tj" pitchFamily="18" charset="-52"/>
              </a:rPr>
              <a:t> </a:t>
            </a:r>
            <a:r>
              <a:rPr lang="ru-RU" sz="2800" dirty="0" err="1">
                <a:latin typeface="Times New Roman Tj" pitchFamily="18" charset="-52"/>
              </a:rPr>
              <a:t>мутахассисони</a:t>
            </a:r>
            <a:r>
              <a:rPr lang="ru-RU" sz="2800" dirty="0">
                <a:latin typeface="Times New Roman Tj" pitchFamily="18" charset="-52"/>
              </a:rPr>
              <a:t>  дар  </a:t>
            </a:r>
            <a:r>
              <a:rPr lang="ru-RU" sz="2800" dirty="0" err="1">
                <a:latin typeface="Times New Roman Tj" pitchFamily="18" charset="-52"/>
              </a:rPr>
              <a:t>шањр</a:t>
            </a:r>
            <a:r>
              <a:rPr lang="ru-RU" sz="2800" dirty="0">
                <a:latin typeface="Times New Roman Tj" pitchFamily="18" charset="-52"/>
              </a:rPr>
              <a:t>/</a:t>
            </a:r>
            <a:r>
              <a:rPr lang="ru-RU" sz="2800" dirty="0" err="1">
                <a:latin typeface="Times New Roman Tj" pitchFamily="18" charset="-52"/>
              </a:rPr>
              <a:t>ноњияи</a:t>
            </a:r>
            <a:r>
              <a:rPr lang="ru-RU" sz="2800" dirty="0">
                <a:latin typeface="Times New Roman Tj" pitchFamily="18" charset="-52"/>
              </a:rPr>
              <a:t>  </a:t>
            </a:r>
            <a:r>
              <a:rPr lang="ru-RU" sz="2800" dirty="0" err="1">
                <a:latin typeface="Times New Roman Tj" pitchFamily="18" charset="-52"/>
              </a:rPr>
              <a:t>мазкур</a:t>
            </a:r>
            <a:r>
              <a:rPr lang="ru-RU" sz="2800" dirty="0">
                <a:latin typeface="Times New Roman Tj" pitchFamily="18" charset="-52"/>
              </a:rPr>
              <a:t> </a:t>
            </a:r>
            <a:r>
              <a:rPr lang="ru-RU" sz="2800" dirty="0" err="1">
                <a:latin typeface="Times New Roman Tj" pitchFamily="18" charset="-52"/>
              </a:rPr>
              <a:t>мављудбуда</a:t>
            </a:r>
            <a:r>
              <a:rPr lang="ru-RU" sz="2800" dirty="0">
                <a:latin typeface="Times New Roman Tj" pitchFamily="18" charset="-52"/>
              </a:rPr>
              <a:t>  </a:t>
            </a:r>
            <a:r>
              <a:rPr lang="ru-RU" sz="2800" dirty="0" err="1">
                <a:latin typeface="Times New Roman Tj" pitchFamily="18" charset="-52"/>
              </a:rPr>
              <a:t>иттилоот</a:t>
            </a:r>
            <a:r>
              <a:rPr lang="ru-RU" sz="2800" dirty="0">
                <a:latin typeface="Times New Roman Tj" pitchFamily="18" charset="-52"/>
              </a:rPr>
              <a:t>  </a:t>
            </a:r>
            <a:r>
              <a:rPr lang="ru-RU" sz="2800" dirty="0" err="1">
                <a:latin typeface="Times New Roman Tj" pitchFamily="18" charset="-52"/>
              </a:rPr>
              <a:t>медињад</a:t>
            </a:r>
            <a:r>
              <a:rPr lang="ru-RU" sz="2800" dirty="0">
                <a:latin typeface="Times New Roman Tj" pitchFamily="18" charset="-52"/>
              </a:rPr>
              <a:t>  </a:t>
            </a:r>
            <a:r>
              <a:rPr lang="ru-RU" sz="2800" dirty="0" err="1">
                <a:latin typeface="Times New Roman Tj" pitchFamily="18" charset="-52"/>
              </a:rPr>
              <a:t>ва</a:t>
            </a:r>
            <a:r>
              <a:rPr lang="ru-RU" sz="2800" dirty="0">
                <a:latin typeface="Times New Roman Tj" pitchFamily="18" charset="-52"/>
              </a:rPr>
              <a:t>  </a:t>
            </a:r>
            <a:r>
              <a:rPr lang="ru-RU" sz="2800" dirty="0" err="1">
                <a:latin typeface="Times New Roman Tj" pitchFamily="18" charset="-52"/>
              </a:rPr>
              <a:t>бо</a:t>
            </a:r>
            <a:r>
              <a:rPr lang="ru-RU" sz="2800" dirty="0">
                <a:latin typeface="Times New Roman Tj" pitchFamily="18" charset="-52"/>
              </a:rPr>
              <a:t>  </a:t>
            </a:r>
            <a:r>
              <a:rPr lang="ru-RU" sz="2800" dirty="0" err="1">
                <a:latin typeface="Times New Roman Tj" pitchFamily="18" charset="-52"/>
              </a:rPr>
              <a:t>ризоияти</a:t>
            </a:r>
            <a:r>
              <a:rPr lang="ru-RU" sz="2800" dirty="0">
                <a:latin typeface="Times New Roman Tj" pitchFamily="18" charset="-52"/>
              </a:rPr>
              <a:t>  </a:t>
            </a:r>
            <a:r>
              <a:rPr lang="ru-RU" sz="2800" dirty="0" err="1">
                <a:latin typeface="Times New Roman Tj" pitchFamily="18" charset="-52"/>
              </a:rPr>
              <a:t>занон</a:t>
            </a:r>
            <a:r>
              <a:rPr lang="ru-RU" sz="2800" dirty="0">
                <a:latin typeface="Times New Roman Tj" pitchFamily="18" charset="-52"/>
              </a:rPr>
              <a:t>  </a:t>
            </a:r>
            <a:r>
              <a:rPr lang="ru-RU" sz="2800" dirty="0" err="1">
                <a:latin typeface="Times New Roman Tj" pitchFamily="18" charset="-52"/>
              </a:rPr>
              <a:t>онњоро</a:t>
            </a:r>
            <a:r>
              <a:rPr lang="ru-RU" sz="2800" dirty="0">
                <a:latin typeface="Times New Roman Tj" pitchFamily="18" charset="-52"/>
              </a:rPr>
              <a:t>  ба  </a:t>
            </a:r>
            <a:r>
              <a:rPr lang="ru-RU" sz="2800" dirty="0" err="1">
                <a:latin typeface="Times New Roman Tj" pitchFamily="18" charset="-52"/>
              </a:rPr>
              <a:t>назди</a:t>
            </a:r>
            <a:r>
              <a:rPr lang="ru-RU" sz="2800" dirty="0">
                <a:latin typeface="Times New Roman Tj" pitchFamily="18" charset="-52"/>
              </a:rPr>
              <a:t>  </a:t>
            </a:r>
            <a:r>
              <a:rPr lang="ru-RU" sz="2800" dirty="0" err="1">
                <a:latin typeface="Times New Roman Tj" pitchFamily="18" charset="-52"/>
              </a:rPr>
              <a:t>мутахассисони</a:t>
            </a:r>
            <a:r>
              <a:rPr lang="ru-RU" sz="2800" dirty="0">
                <a:latin typeface="Times New Roman Tj" pitchFamily="18" charset="-52"/>
              </a:rPr>
              <a:t>  </a:t>
            </a:r>
            <a:r>
              <a:rPr lang="ru-RU" sz="2800" dirty="0" err="1">
                <a:latin typeface="Times New Roman Tj" pitchFamily="18" charset="-52"/>
              </a:rPr>
              <a:t>мувофиќ</a:t>
            </a:r>
            <a:r>
              <a:rPr lang="ru-RU" sz="2800" dirty="0">
                <a:latin typeface="Times New Roman Tj" pitchFamily="18" charset="-52"/>
              </a:rPr>
              <a:t>  </a:t>
            </a:r>
            <a:r>
              <a:rPr lang="ru-RU" sz="2800" dirty="0" err="1">
                <a:latin typeface="Times New Roman Tj" pitchFamily="18" charset="-52"/>
              </a:rPr>
              <a:t>мефиристад</a:t>
            </a:r>
            <a:r>
              <a:rPr lang="ru-RU" sz="2800" dirty="0">
                <a:latin typeface="Times New Roman Tj" pitchFamily="18" charset="-52"/>
              </a:rPr>
              <a:t>.</a:t>
            </a:r>
            <a:br>
              <a:rPr lang="ru-RU" sz="2800" dirty="0">
                <a:latin typeface="Times New Roman Tj" pitchFamily="18" charset="-52"/>
              </a:rPr>
            </a:br>
            <a:r>
              <a:rPr lang="ru-RU" sz="2800" dirty="0">
                <a:latin typeface="Times New Roman Tj" pitchFamily="18" charset="-52"/>
              </a:rPr>
              <a:t> </a:t>
            </a:r>
            <a:br>
              <a:rPr lang="ru-RU" sz="2800" dirty="0">
                <a:latin typeface="Times New Roman Tj" pitchFamily="18" charset="-52"/>
              </a:rPr>
            </a:br>
            <a:r>
              <a:rPr lang="ru-RU" sz="2800" dirty="0" err="1">
                <a:latin typeface="Times New Roman Tj" pitchFamily="18" charset="-52"/>
              </a:rPr>
              <a:t>Фаъолияти</a:t>
            </a:r>
            <a:r>
              <a:rPr lang="ru-RU" sz="2800" dirty="0">
                <a:latin typeface="Times New Roman Tj" pitchFamily="18" charset="-52"/>
              </a:rPr>
              <a:t>  </a:t>
            </a:r>
            <a:r>
              <a:rPr lang="ru-RU" sz="2800" dirty="0" err="1">
                <a:latin typeface="Times New Roman Tj" pitchFamily="18" charset="-52"/>
              </a:rPr>
              <a:t>утоќњо</a:t>
            </a:r>
            <a:r>
              <a:rPr lang="ru-RU" sz="2800" dirty="0">
                <a:latin typeface="Times New Roman Tj" pitchFamily="18" charset="-52"/>
              </a:rPr>
              <a:t>  </a:t>
            </a:r>
            <a:r>
              <a:rPr lang="ru-RU" sz="2800" dirty="0" err="1">
                <a:latin typeface="Times New Roman Tj" pitchFamily="18" charset="-52"/>
              </a:rPr>
              <a:t>бо</a:t>
            </a:r>
            <a:r>
              <a:rPr lang="ru-RU" sz="2800" dirty="0">
                <a:latin typeface="Times New Roman Tj" pitchFamily="18" charset="-52"/>
              </a:rPr>
              <a:t>  </a:t>
            </a:r>
            <a:r>
              <a:rPr lang="ru-RU" sz="2800" dirty="0" err="1">
                <a:latin typeface="Times New Roman Tj" pitchFamily="18" charset="-52"/>
              </a:rPr>
              <a:t>татбиќи</a:t>
            </a:r>
            <a:r>
              <a:rPr lang="ru-RU" sz="2800" dirty="0">
                <a:latin typeface="Times New Roman Tj" pitchFamily="18" charset="-52"/>
              </a:rPr>
              <a:t>  </a:t>
            </a:r>
            <a:r>
              <a:rPr lang="ru-RU" sz="2800" dirty="0" err="1">
                <a:latin typeface="Times New Roman Tj" pitchFamily="18" charset="-52"/>
              </a:rPr>
              <a:t>принсипњои</a:t>
            </a:r>
            <a:r>
              <a:rPr lang="ru-RU" sz="2800" dirty="0">
                <a:latin typeface="Times New Roman Tj" pitchFamily="18" charset="-52"/>
              </a:rPr>
              <a:t> </a:t>
            </a:r>
            <a:r>
              <a:rPr lang="ru-RU" sz="2800" dirty="0" err="1">
                <a:latin typeface="Times New Roman Tj" pitchFamily="18" charset="-52"/>
              </a:rPr>
              <a:t>ихтиёрият</a:t>
            </a:r>
            <a:r>
              <a:rPr lang="ru-RU" sz="2800" dirty="0">
                <a:latin typeface="Times New Roman Tj" pitchFamily="18" charset="-52"/>
              </a:rPr>
              <a:t>, </a:t>
            </a:r>
            <a:r>
              <a:rPr lang="ru-RU" sz="2800" dirty="0" err="1">
                <a:latin typeface="Times New Roman Tj" pitchFamily="18" charset="-52"/>
              </a:rPr>
              <a:t>дастрасї</a:t>
            </a:r>
            <a:r>
              <a:rPr lang="ru-RU" sz="2800" dirty="0">
                <a:latin typeface="Times New Roman Tj" pitchFamily="18" charset="-52"/>
              </a:rPr>
              <a:t>,  </a:t>
            </a:r>
            <a:r>
              <a:rPr lang="ru-RU" sz="2800" dirty="0" err="1">
                <a:latin typeface="Times New Roman Tj" pitchFamily="18" charset="-52"/>
              </a:rPr>
              <a:t>хайрхоњї</a:t>
            </a:r>
            <a:r>
              <a:rPr lang="ru-RU" sz="2800" dirty="0">
                <a:latin typeface="Times New Roman Tj" pitchFamily="18" charset="-52"/>
              </a:rPr>
              <a:t>,  </a:t>
            </a:r>
            <a:r>
              <a:rPr lang="ru-RU" sz="2800" dirty="0" err="1">
                <a:latin typeface="Times New Roman Tj" pitchFamily="18" charset="-52"/>
              </a:rPr>
              <a:t>боварї</a:t>
            </a:r>
            <a:r>
              <a:rPr lang="ru-RU" sz="2800" dirty="0">
                <a:latin typeface="Times New Roman Tj" pitchFamily="18" charset="-52"/>
              </a:rPr>
              <a:t>  </a:t>
            </a:r>
            <a:r>
              <a:rPr lang="ru-RU" sz="2800" dirty="0" err="1">
                <a:latin typeface="Times New Roman Tj" pitchFamily="18" charset="-52"/>
              </a:rPr>
              <a:t>ва</a:t>
            </a:r>
            <a:r>
              <a:rPr lang="ru-RU" sz="2800" dirty="0">
                <a:latin typeface="Times New Roman Tj" pitchFamily="18" charset="-52"/>
              </a:rPr>
              <a:t>  </a:t>
            </a:r>
            <a:r>
              <a:rPr lang="ru-RU" sz="2800" dirty="0" err="1">
                <a:latin typeface="Times New Roman Tj" pitchFamily="18" charset="-52"/>
              </a:rPr>
              <a:t>фош</a:t>
            </a:r>
            <a:r>
              <a:rPr lang="ru-RU" sz="2800" dirty="0">
                <a:latin typeface="Times New Roman Tj" pitchFamily="18" charset="-52"/>
              </a:rPr>
              <a:t> </a:t>
            </a:r>
            <a:r>
              <a:rPr lang="ru-RU" sz="2800" dirty="0" err="1">
                <a:latin typeface="Times New Roman Tj" pitchFamily="18" charset="-52"/>
              </a:rPr>
              <a:t>накардан</a:t>
            </a:r>
            <a:r>
              <a:rPr lang="ru-RU" sz="2800" dirty="0">
                <a:latin typeface="Times New Roman Tj" pitchFamily="18" charset="-52"/>
              </a:rPr>
              <a:t>  </a:t>
            </a:r>
            <a:r>
              <a:rPr lang="ru-RU" sz="2800" dirty="0" err="1">
                <a:latin typeface="Times New Roman Tj" pitchFamily="18" charset="-52"/>
              </a:rPr>
              <a:t>асоснок</a:t>
            </a:r>
            <a:r>
              <a:rPr lang="ru-RU" sz="2800" dirty="0">
                <a:latin typeface="Times New Roman Tj" pitchFamily="18" charset="-52"/>
              </a:rPr>
              <a:t>  </a:t>
            </a:r>
            <a:r>
              <a:rPr lang="ru-RU" sz="2800" dirty="0" err="1">
                <a:latin typeface="Times New Roman Tj" pitchFamily="18" charset="-52"/>
              </a:rPr>
              <a:t>гардидааст</a:t>
            </a:r>
            <a:r>
              <a:rPr lang="ru-RU" sz="2800" dirty="0">
                <a:latin typeface="Times New Roman Tj" pitchFamily="18" charset="-52"/>
              </a:rPr>
              <a:t>.</a:t>
            </a:r>
            <a:br>
              <a:rPr lang="ru-RU" sz="3600" dirty="0">
                <a:latin typeface="Times New Roman Tj" pitchFamily="18" charset="-52"/>
              </a:rPr>
            </a:br>
            <a:endParaRPr lang="ru-RU" sz="3600" dirty="0">
              <a:latin typeface="Times New Roman Tj" pitchFamily="18" charset="-5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620688"/>
            <a:ext cx="6683765" cy="1280890"/>
          </a:xfrm>
        </p:spPr>
        <p:txBody>
          <a:bodyPr>
            <a:normAutofit/>
          </a:bodyPr>
          <a:lstStyle/>
          <a:p>
            <a:r>
              <a:rPr lang="ru-RU" sz="3600" b="1" dirty="0">
                <a:latin typeface="Times New Roman Tj" pitchFamily="18" charset="-52"/>
              </a:rPr>
              <a:t>Ба  </a:t>
            </a:r>
            <a:r>
              <a:rPr lang="ru-RU" sz="3600" b="1" dirty="0" err="1">
                <a:latin typeface="Times New Roman Tj" pitchFamily="18" charset="-52"/>
              </a:rPr>
              <a:t>утоќ</a:t>
            </a:r>
            <a:r>
              <a:rPr lang="ru-RU" sz="3600" b="1" dirty="0">
                <a:latin typeface="Times New Roman Tj" pitchFamily="18" charset="-52"/>
              </a:rPr>
              <a:t>  </a:t>
            </a:r>
            <a:r>
              <a:rPr lang="ru-RU" sz="3600" b="1" dirty="0" err="1">
                <a:latin typeface="Times New Roman Tj" pitchFamily="18" charset="-52"/>
              </a:rPr>
              <a:t>даромадани</a:t>
            </a:r>
            <a:endParaRPr lang="ru-RU" sz="3600" b="1" dirty="0"/>
          </a:p>
        </p:txBody>
      </p:sp>
      <p:sp>
        <p:nvSpPr>
          <p:cNvPr id="3" name="Содержимое 2"/>
          <p:cNvSpPr>
            <a:spLocks noGrp="1"/>
          </p:cNvSpPr>
          <p:nvPr>
            <p:ph idx="1"/>
          </p:nvPr>
        </p:nvSpPr>
        <p:spPr>
          <a:xfrm>
            <a:off x="1259632" y="2430432"/>
            <a:ext cx="7080795" cy="3777622"/>
          </a:xfrm>
        </p:spPr>
        <p:txBody>
          <a:bodyPr>
            <a:normAutofit fontScale="92500" lnSpcReduction="20000"/>
          </a:bodyPr>
          <a:lstStyle/>
          <a:p>
            <a:pPr>
              <a:buNone/>
            </a:pPr>
            <a:r>
              <a:rPr lang="ru-RU" sz="3200" dirty="0">
                <a:latin typeface="Times New Roman Tj" pitchFamily="18" charset="-52"/>
              </a:rPr>
              <a:t>    </a:t>
            </a:r>
            <a:r>
              <a:rPr lang="ru-RU" sz="3200" dirty="0" err="1">
                <a:latin typeface="Times New Roman Tj" pitchFamily="18" charset="-52"/>
              </a:rPr>
              <a:t>шахсони</a:t>
            </a:r>
            <a:r>
              <a:rPr lang="ru-RU" sz="3200" dirty="0">
                <a:latin typeface="Times New Roman Tj" pitchFamily="18" charset="-52"/>
              </a:rPr>
              <a:t> </a:t>
            </a:r>
            <a:r>
              <a:rPr lang="ru-RU" sz="3200" dirty="0" err="1">
                <a:latin typeface="Times New Roman Tj" pitchFamily="18" charset="-52"/>
              </a:rPr>
              <a:t>бегона</a:t>
            </a:r>
            <a:r>
              <a:rPr lang="ru-RU" sz="3200" dirty="0">
                <a:latin typeface="Times New Roman Tj" pitchFamily="18" charset="-52"/>
              </a:rPr>
              <a:t> </a:t>
            </a:r>
            <a:r>
              <a:rPr lang="ru-RU" sz="3200" dirty="0" err="1">
                <a:latin typeface="Times New Roman Tj" pitchFamily="18" charset="-52"/>
              </a:rPr>
              <a:t>манъ</a:t>
            </a:r>
            <a:r>
              <a:rPr lang="ru-RU" sz="3200" dirty="0">
                <a:latin typeface="Times New Roman Tj" pitchFamily="18" charset="-52"/>
              </a:rPr>
              <a:t> </a:t>
            </a:r>
            <a:r>
              <a:rPr lang="ru-RU" sz="3200" dirty="0" err="1">
                <a:latin typeface="Times New Roman Tj" pitchFamily="18" charset="-52"/>
              </a:rPr>
              <a:t>аст</a:t>
            </a:r>
            <a:r>
              <a:rPr lang="ru-RU" sz="3200" dirty="0">
                <a:latin typeface="Times New Roman Tj" pitchFamily="18" charset="-52"/>
              </a:rPr>
              <a:t>. Дар </a:t>
            </a:r>
            <a:r>
              <a:rPr lang="ru-RU" sz="3200" dirty="0" err="1">
                <a:latin typeface="Times New Roman Tj" pitchFamily="18" charset="-52"/>
              </a:rPr>
              <a:t>њолате</a:t>
            </a:r>
            <a:r>
              <a:rPr lang="ru-RU" sz="3200" dirty="0">
                <a:latin typeface="Times New Roman Tj" pitchFamily="18" charset="-52"/>
              </a:rPr>
              <a:t> </a:t>
            </a:r>
            <a:r>
              <a:rPr lang="ru-RU" sz="3200" dirty="0" err="1">
                <a:latin typeface="Times New Roman Tj" pitchFamily="18" charset="-52"/>
              </a:rPr>
              <a:t>ки</a:t>
            </a:r>
            <a:r>
              <a:rPr lang="ru-RU" sz="3200" dirty="0">
                <a:latin typeface="Times New Roman Tj" pitchFamily="18" charset="-52"/>
              </a:rPr>
              <a:t> </a:t>
            </a:r>
            <a:r>
              <a:rPr lang="ru-RU" sz="3200" dirty="0" err="1">
                <a:latin typeface="Times New Roman Tj" pitchFamily="18" charset="-52"/>
              </a:rPr>
              <a:t>агар</a:t>
            </a:r>
            <a:r>
              <a:rPr lang="ru-RU" sz="3200" dirty="0">
                <a:latin typeface="Times New Roman Tj" pitchFamily="18" charset="-52"/>
              </a:rPr>
              <a:t> ба </a:t>
            </a:r>
            <a:r>
              <a:rPr lang="ru-RU" sz="3200" dirty="0" err="1">
                <a:latin typeface="Times New Roman Tj" pitchFamily="18" charset="-52"/>
              </a:rPr>
              <a:t>зани</a:t>
            </a:r>
            <a:r>
              <a:rPr lang="ru-RU" sz="3200" dirty="0">
                <a:latin typeface="Times New Roman Tj" pitchFamily="18" charset="-52"/>
              </a:rPr>
              <a:t> </a:t>
            </a:r>
            <a:r>
              <a:rPr lang="ru-RU" sz="3200" dirty="0" err="1">
                <a:latin typeface="Times New Roman Tj" pitchFamily="18" charset="-52"/>
              </a:rPr>
              <a:t>ниёзманд</a:t>
            </a:r>
            <a:r>
              <a:rPr lang="ru-RU" sz="3200" dirty="0">
                <a:latin typeface="Times New Roman Tj" pitchFamily="18" charset="-52"/>
              </a:rPr>
              <a:t> ё </a:t>
            </a:r>
            <a:r>
              <a:rPr lang="ru-RU" sz="3200" dirty="0" err="1">
                <a:latin typeface="Times New Roman Tj" pitchFamily="18" charset="-52"/>
              </a:rPr>
              <a:t>корманд</a:t>
            </a:r>
            <a:r>
              <a:rPr lang="ru-RU" sz="3200" dirty="0">
                <a:latin typeface="Times New Roman Tj" pitchFamily="18" charset="-52"/>
              </a:rPr>
              <a:t> аз </a:t>
            </a:r>
            <a:r>
              <a:rPr lang="ru-RU" sz="3200" dirty="0" err="1">
                <a:latin typeface="Times New Roman Tj" pitchFamily="18" charset="-52"/>
              </a:rPr>
              <a:t>сабаби</a:t>
            </a:r>
            <a:r>
              <a:rPr lang="ru-RU" sz="3200" dirty="0">
                <a:latin typeface="Times New Roman Tj" pitchFamily="18" charset="-52"/>
              </a:rPr>
              <a:t> </a:t>
            </a:r>
            <a:r>
              <a:rPr lang="ru-RU" sz="3200" dirty="0" err="1">
                <a:latin typeface="Times New Roman Tj" pitchFamily="18" charset="-52"/>
              </a:rPr>
              <a:t>парвандаи</a:t>
            </a:r>
            <a:r>
              <a:rPr lang="ru-RU" sz="3200" dirty="0">
                <a:latin typeface="Times New Roman Tj" pitchFamily="18" charset="-52"/>
              </a:rPr>
              <a:t> </a:t>
            </a:r>
            <a:r>
              <a:rPr lang="ru-RU" sz="3200" dirty="0" err="1">
                <a:latin typeface="Times New Roman Tj" pitchFamily="18" charset="-52"/>
              </a:rPr>
              <a:t>зани</a:t>
            </a:r>
            <a:r>
              <a:rPr lang="ru-RU" sz="3200" dirty="0">
                <a:latin typeface="Times New Roman Tj" pitchFamily="18" charset="-52"/>
              </a:rPr>
              <a:t> </a:t>
            </a:r>
            <a:r>
              <a:rPr lang="ru-RU" sz="3200" dirty="0" err="1">
                <a:latin typeface="Times New Roman Tj" pitchFamily="18" charset="-52"/>
              </a:rPr>
              <a:t>ниёзманд</a:t>
            </a:r>
            <a:r>
              <a:rPr lang="ru-RU" sz="3200" dirty="0">
                <a:latin typeface="Times New Roman Tj" pitchFamily="18" charset="-52"/>
              </a:rPr>
              <a:t> </a:t>
            </a:r>
            <a:r>
              <a:rPr lang="ru-RU" sz="3200" dirty="0" err="1">
                <a:latin typeface="Times New Roman Tj" pitchFamily="18" charset="-52"/>
              </a:rPr>
              <a:t>тањдиде</a:t>
            </a:r>
            <a:r>
              <a:rPr lang="ru-RU" sz="3200" dirty="0">
                <a:latin typeface="Times New Roman Tj" pitchFamily="18" charset="-52"/>
              </a:rPr>
              <a:t> </a:t>
            </a:r>
            <a:r>
              <a:rPr lang="ru-RU" sz="3200" dirty="0" err="1">
                <a:latin typeface="Times New Roman Tj" pitchFamily="18" charset="-52"/>
              </a:rPr>
              <a:t>вуљуд</a:t>
            </a:r>
            <a:r>
              <a:rPr lang="ru-RU" sz="3200" dirty="0">
                <a:latin typeface="Times New Roman Tj" pitchFamily="18" charset="-52"/>
              </a:rPr>
              <a:t> </a:t>
            </a:r>
            <a:r>
              <a:rPr lang="ru-RU" sz="3200" dirty="0" err="1">
                <a:latin typeface="Times New Roman Tj" pitchFamily="18" charset="-52"/>
              </a:rPr>
              <a:t>дошта</a:t>
            </a:r>
            <a:r>
              <a:rPr lang="ru-RU" sz="3200" dirty="0">
                <a:latin typeface="Times New Roman Tj" pitchFamily="18" charset="-52"/>
              </a:rPr>
              <a:t> </a:t>
            </a:r>
            <a:r>
              <a:rPr lang="ru-RU" sz="3200" dirty="0" err="1">
                <a:latin typeface="Times New Roman Tj" pitchFamily="18" charset="-52"/>
              </a:rPr>
              <a:t>бошад</a:t>
            </a:r>
            <a:r>
              <a:rPr lang="ru-RU" sz="3200" dirty="0">
                <a:latin typeface="Times New Roman Tj" pitchFamily="18" charset="-52"/>
              </a:rPr>
              <a:t>, </a:t>
            </a:r>
            <a:r>
              <a:rPr lang="ru-RU" sz="3200" dirty="0" err="1">
                <a:latin typeface="Times New Roman Tj" pitchFamily="18" charset="-52"/>
              </a:rPr>
              <a:t>корманд</a:t>
            </a:r>
            <a:r>
              <a:rPr lang="ru-RU" sz="3200" dirty="0">
                <a:latin typeface="Times New Roman Tj" pitchFamily="18" charset="-52"/>
              </a:rPr>
              <a:t> ба </a:t>
            </a:r>
            <a:r>
              <a:rPr lang="ru-RU" sz="3200" dirty="0" err="1">
                <a:latin typeface="Times New Roman Tj" pitchFamily="18" charset="-52"/>
              </a:rPr>
              <a:t>нуќтаи</a:t>
            </a:r>
            <a:r>
              <a:rPr lang="ru-RU" sz="3200" dirty="0">
                <a:latin typeface="Times New Roman Tj" pitchFamily="18" charset="-52"/>
              </a:rPr>
              <a:t> </a:t>
            </a:r>
            <a:r>
              <a:rPr lang="ru-RU" sz="3200" dirty="0" err="1">
                <a:latin typeface="Times New Roman Tj" pitchFamily="18" charset="-52"/>
              </a:rPr>
              <a:t>наздиктарини</a:t>
            </a:r>
            <a:r>
              <a:rPr lang="ru-RU" sz="3200" dirty="0">
                <a:latin typeface="Times New Roman Tj" pitchFamily="18" charset="-52"/>
              </a:rPr>
              <a:t> </a:t>
            </a:r>
            <a:r>
              <a:rPr lang="ru-RU" sz="3200" dirty="0" err="1">
                <a:latin typeface="Times New Roman Tj" pitchFamily="18" charset="-52"/>
              </a:rPr>
              <a:t>милиса</a:t>
            </a:r>
            <a:r>
              <a:rPr lang="ru-RU" sz="3200" dirty="0">
                <a:latin typeface="Times New Roman Tj" pitchFamily="18" charset="-52"/>
              </a:rPr>
              <a:t> ё </a:t>
            </a:r>
            <a:r>
              <a:rPr lang="ru-RU" sz="3200" dirty="0" err="1">
                <a:latin typeface="Times New Roman Tj" pitchFamily="18" charset="-52"/>
              </a:rPr>
              <a:t>афсари</a:t>
            </a:r>
            <a:r>
              <a:rPr lang="ru-RU" sz="3200" dirty="0">
                <a:latin typeface="Times New Roman Tj" pitchFamily="18" charset="-52"/>
              </a:rPr>
              <a:t> </a:t>
            </a:r>
            <a:r>
              <a:rPr lang="ru-RU" sz="3200" dirty="0" err="1">
                <a:latin typeface="Times New Roman Tj" pitchFamily="18" charset="-52"/>
              </a:rPr>
              <a:t>навбатдори</a:t>
            </a:r>
            <a:r>
              <a:rPr lang="ru-RU" sz="3200" dirty="0">
                <a:latin typeface="Times New Roman Tj" pitchFamily="18" charset="-52"/>
              </a:rPr>
              <a:t> </a:t>
            </a:r>
            <a:r>
              <a:rPr lang="ru-RU" sz="3200" dirty="0" err="1">
                <a:latin typeface="Times New Roman Tj" pitchFamily="18" charset="-52"/>
              </a:rPr>
              <a:t>милисаи</a:t>
            </a:r>
            <a:r>
              <a:rPr lang="ru-RU" sz="3200" dirty="0">
                <a:latin typeface="Times New Roman Tj" pitchFamily="18" charset="-52"/>
              </a:rPr>
              <a:t> ба </a:t>
            </a:r>
            <a:r>
              <a:rPr lang="ru-RU" sz="3200" dirty="0" err="1">
                <a:latin typeface="Times New Roman Tj" pitchFamily="18" charset="-52"/>
              </a:rPr>
              <a:t>минтаќаи</a:t>
            </a:r>
            <a:r>
              <a:rPr lang="ru-RU" sz="3200" dirty="0">
                <a:latin typeface="Times New Roman Tj" pitchFamily="18" charset="-52"/>
              </a:rPr>
              <a:t> </a:t>
            </a:r>
            <a:r>
              <a:rPr lang="ru-RU" sz="3200" dirty="0" err="1">
                <a:latin typeface="Times New Roman Tj" pitchFamily="18" charset="-52"/>
              </a:rPr>
              <a:t>мазкур</a:t>
            </a:r>
            <a:r>
              <a:rPr lang="ru-RU" sz="3200" dirty="0">
                <a:latin typeface="Times New Roman Tj" pitchFamily="18" charset="-52"/>
              </a:rPr>
              <a:t> </a:t>
            </a:r>
            <a:r>
              <a:rPr lang="ru-RU" sz="3200" dirty="0" err="1">
                <a:latin typeface="Times New Roman Tj" pitchFamily="18" charset="-52"/>
              </a:rPr>
              <a:t>вобастакардашуда</a:t>
            </a:r>
            <a:r>
              <a:rPr lang="ru-RU" sz="3200" dirty="0">
                <a:latin typeface="Times New Roman Tj" pitchFamily="18" charset="-52"/>
              </a:rPr>
              <a:t> ё </a:t>
            </a:r>
            <a:r>
              <a:rPr lang="ru-RU" sz="3200" dirty="0" err="1">
                <a:latin typeface="Times New Roman Tj" pitchFamily="18" charset="-52"/>
              </a:rPr>
              <a:t>барои</a:t>
            </a:r>
            <a:r>
              <a:rPr lang="ru-RU" sz="3200" dirty="0">
                <a:latin typeface="Times New Roman Tj" pitchFamily="18" charset="-52"/>
              </a:rPr>
              <a:t> </a:t>
            </a:r>
            <a:r>
              <a:rPr lang="ru-RU" sz="3200" dirty="0" err="1">
                <a:latin typeface="Times New Roman Tj" pitchFamily="18" charset="-52"/>
              </a:rPr>
              <a:t>таъмини</a:t>
            </a:r>
            <a:r>
              <a:rPr lang="ru-RU" sz="3200" dirty="0">
                <a:latin typeface="Times New Roman Tj" pitchFamily="18" charset="-52"/>
              </a:rPr>
              <a:t> </a:t>
            </a:r>
            <a:r>
              <a:rPr lang="ru-RU" sz="3200" dirty="0" err="1">
                <a:latin typeface="Times New Roman Tj" pitchFamily="18" charset="-52"/>
              </a:rPr>
              <a:t>бехтарии</a:t>
            </a:r>
            <a:r>
              <a:rPr lang="ru-RU" sz="3200" dirty="0">
                <a:latin typeface="Times New Roman Tj" pitchFamily="18" charset="-52"/>
              </a:rPr>
              <a:t> </a:t>
            </a:r>
            <a:r>
              <a:rPr lang="ru-RU" sz="3200" dirty="0" err="1">
                <a:latin typeface="Times New Roman Tj" pitchFamily="18" charset="-52"/>
              </a:rPr>
              <a:t>мушаххасан</a:t>
            </a:r>
            <a:r>
              <a:rPr lang="ru-RU" sz="3200" dirty="0">
                <a:latin typeface="Times New Roman Tj" pitchFamily="18" charset="-52"/>
              </a:rPr>
              <a:t> </a:t>
            </a:r>
            <a:r>
              <a:rPr lang="ru-RU" sz="3200" dirty="0" err="1">
                <a:latin typeface="Times New Roman Tj" pitchFamily="18" charset="-52"/>
              </a:rPr>
              <a:t>Утоќи</a:t>
            </a:r>
            <a:r>
              <a:rPr lang="ru-RU" sz="3200" dirty="0">
                <a:latin typeface="Times New Roman Tj" pitchFamily="18" charset="-52"/>
              </a:rPr>
              <a:t> </a:t>
            </a:r>
            <a:r>
              <a:rPr lang="ru-RU" sz="3200" dirty="0" err="1">
                <a:latin typeface="Times New Roman Tj" pitchFamily="18" charset="-52"/>
              </a:rPr>
              <a:t>мазкур</a:t>
            </a:r>
            <a:r>
              <a:rPr lang="ru-RU" sz="3200" dirty="0">
                <a:latin typeface="Times New Roman Tj" pitchFamily="18" charset="-52"/>
              </a:rPr>
              <a:t> </a:t>
            </a:r>
            <a:r>
              <a:rPr lang="ru-RU" sz="3200" dirty="0" err="1">
                <a:latin typeface="Times New Roman Tj" pitchFamily="18" charset="-52"/>
              </a:rPr>
              <a:t>мурољиат</a:t>
            </a:r>
            <a:r>
              <a:rPr lang="ru-RU" sz="3200" dirty="0">
                <a:latin typeface="Times New Roman Tj" pitchFamily="18" charset="-52"/>
              </a:rPr>
              <a:t> </a:t>
            </a:r>
            <a:r>
              <a:rPr lang="ru-RU" sz="3200" dirty="0" err="1">
                <a:latin typeface="Times New Roman Tj" pitchFamily="18" charset="-52"/>
              </a:rPr>
              <a:t>менамояд</a:t>
            </a:r>
            <a:r>
              <a:rPr lang="ru-RU" sz="3200" dirty="0">
                <a:latin typeface="Times New Roman Tj" pitchFamily="18" charset="-52"/>
              </a:rPr>
              <a:t>.</a:t>
            </a: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4694" y="624110"/>
            <a:ext cx="6683765" cy="1436738"/>
          </a:xfrm>
        </p:spPr>
        <p:txBody>
          <a:bodyPr>
            <a:normAutofit fontScale="90000"/>
          </a:bodyPr>
          <a:lstStyle/>
          <a:p>
            <a:br>
              <a:rPr lang="ru-RU" sz="3100" b="1" dirty="0">
                <a:latin typeface="Times New Roman Tj" pitchFamily="18" charset="-52"/>
              </a:rPr>
            </a:br>
            <a:r>
              <a:rPr lang="ru-RU" sz="4000" dirty="0">
                <a:latin typeface="Times New Roman Tj" pitchFamily="18" charset="-52"/>
              </a:rPr>
              <a:t>СОХТОРИ ТАШКИЛЇ</a:t>
            </a:r>
            <a:br>
              <a:rPr lang="ru-RU" sz="4000" dirty="0"/>
            </a:br>
            <a:endParaRPr lang="ru-RU" sz="4000" dirty="0"/>
          </a:p>
        </p:txBody>
      </p:sp>
      <p:sp>
        <p:nvSpPr>
          <p:cNvPr id="3" name="Содержимое 2"/>
          <p:cNvSpPr>
            <a:spLocks noGrp="1"/>
          </p:cNvSpPr>
          <p:nvPr>
            <p:ph idx="1"/>
          </p:nvPr>
        </p:nvSpPr>
        <p:spPr>
          <a:xfrm>
            <a:off x="971600" y="2133600"/>
            <a:ext cx="7848872" cy="4823792"/>
          </a:xfrm>
        </p:spPr>
        <p:txBody>
          <a:bodyPr>
            <a:normAutofit/>
          </a:bodyPr>
          <a:lstStyle/>
          <a:p>
            <a:pPr>
              <a:buNone/>
            </a:pPr>
            <a:r>
              <a:rPr lang="ru-RU" sz="3200" dirty="0">
                <a:latin typeface="Times New Roman Tj" pitchFamily="18" charset="-52"/>
              </a:rPr>
              <a:t>    </a:t>
            </a:r>
          </a:p>
          <a:p>
            <a:pPr>
              <a:buNone/>
            </a:pPr>
            <a:r>
              <a:rPr lang="ru-RU" sz="3200" dirty="0" err="1">
                <a:latin typeface="Times New Roman Tj" pitchFamily="18" charset="-52"/>
              </a:rPr>
              <a:t>Корманди</a:t>
            </a:r>
            <a:r>
              <a:rPr lang="ru-RU" sz="3200" dirty="0">
                <a:latin typeface="Times New Roman Tj" pitchFamily="18" charset="-52"/>
              </a:rPr>
              <a:t> </a:t>
            </a:r>
            <a:r>
              <a:rPr lang="ru-RU" sz="3200" dirty="0" err="1">
                <a:latin typeface="Times New Roman Tj" pitchFamily="18" charset="-52"/>
              </a:rPr>
              <a:t>таъиншуда</a:t>
            </a:r>
            <a:r>
              <a:rPr lang="ru-RU" sz="3200" dirty="0">
                <a:latin typeface="Times New Roman Tj" pitchFamily="18" charset="-52"/>
              </a:rPr>
              <a:t> </a:t>
            </a:r>
            <a:r>
              <a:rPr lang="ru-RU" sz="3200" dirty="0" err="1">
                <a:latin typeface="Times New Roman Tj" pitchFamily="18" charset="-52"/>
              </a:rPr>
              <a:t>барои</a:t>
            </a:r>
            <a:r>
              <a:rPr lang="ru-RU" sz="3200" dirty="0">
                <a:latin typeface="Times New Roman Tj" pitchFamily="18" charset="-52"/>
              </a:rPr>
              <a:t> </a:t>
            </a:r>
            <a:r>
              <a:rPr lang="ru-RU" sz="3200" dirty="0" err="1">
                <a:latin typeface="Times New Roman Tj" pitchFamily="18" charset="-52"/>
              </a:rPr>
              <a:t>сарпарастии</a:t>
            </a:r>
            <a:r>
              <a:rPr lang="ru-RU" sz="3200" dirty="0">
                <a:latin typeface="Times New Roman Tj" pitchFamily="18" charset="-52"/>
              </a:rPr>
              <a:t> </a:t>
            </a:r>
            <a:r>
              <a:rPr lang="ru-RU" sz="3200" dirty="0" err="1">
                <a:latin typeface="Times New Roman Tj" pitchFamily="18" charset="-52"/>
              </a:rPr>
              <a:t>Утоќ</a:t>
            </a:r>
            <a:r>
              <a:rPr lang="ru-RU" sz="3200" dirty="0">
                <a:latin typeface="Times New Roman Tj" pitchFamily="18" charset="-52"/>
              </a:rPr>
              <a:t> </a:t>
            </a:r>
            <a:r>
              <a:rPr lang="ru-RU" sz="3200" dirty="0" err="1">
                <a:latin typeface="Times New Roman Tj" pitchFamily="18" charset="-52"/>
              </a:rPr>
              <a:t>музди</a:t>
            </a:r>
            <a:r>
              <a:rPr lang="ru-RU" sz="3200" dirty="0">
                <a:latin typeface="Times New Roman Tj" pitchFamily="18" charset="-52"/>
              </a:rPr>
              <a:t> </a:t>
            </a:r>
            <a:r>
              <a:rPr lang="ru-RU" sz="3200" dirty="0" err="1">
                <a:latin typeface="Times New Roman Tj" pitchFamily="18" charset="-52"/>
              </a:rPr>
              <a:t>иловагї</a:t>
            </a:r>
            <a:r>
              <a:rPr lang="ru-RU" sz="3200" dirty="0">
                <a:latin typeface="Times New Roman Tj" pitchFamily="18" charset="-52"/>
              </a:rPr>
              <a:t> </a:t>
            </a:r>
            <a:r>
              <a:rPr lang="ru-RU" sz="3200" dirty="0" err="1">
                <a:latin typeface="Times New Roman Tj" pitchFamily="18" charset="-52"/>
              </a:rPr>
              <a:t>намегиранд</a:t>
            </a:r>
            <a:r>
              <a:rPr lang="ru-RU" sz="3200" dirty="0">
                <a:latin typeface="Times New Roman Tj" pitchFamily="18" charset="-52"/>
              </a:rPr>
              <a:t>, вале то 20% аз </a:t>
            </a:r>
            <a:r>
              <a:rPr lang="ru-RU" sz="3200" dirty="0" err="1">
                <a:latin typeface="Times New Roman Tj" pitchFamily="18" charset="-52"/>
              </a:rPr>
              <a:t>ќисми</a:t>
            </a:r>
            <a:r>
              <a:rPr lang="ru-RU" sz="3200" dirty="0">
                <a:latin typeface="Times New Roman Tj" pitchFamily="18" charset="-52"/>
              </a:rPr>
              <a:t> </a:t>
            </a:r>
            <a:r>
              <a:rPr lang="ru-RU" sz="3200" dirty="0" err="1">
                <a:latin typeface="Times New Roman Tj" pitchFamily="18" charset="-52"/>
              </a:rPr>
              <a:t>сарбории</a:t>
            </a:r>
            <a:r>
              <a:rPr lang="ru-RU" sz="3200" dirty="0">
                <a:latin typeface="Times New Roman Tj" pitchFamily="18" charset="-52"/>
              </a:rPr>
              <a:t> </a:t>
            </a:r>
            <a:r>
              <a:rPr lang="ru-RU" sz="3200" dirty="0" err="1">
                <a:latin typeface="Times New Roman Tj" pitchFamily="18" charset="-52"/>
              </a:rPr>
              <a:t>кории</a:t>
            </a:r>
            <a:r>
              <a:rPr lang="ru-RU" sz="3200" dirty="0">
                <a:latin typeface="Times New Roman Tj" pitchFamily="18" charset="-52"/>
              </a:rPr>
              <a:t> </a:t>
            </a:r>
            <a:r>
              <a:rPr lang="ru-RU" sz="3200" dirty="0" err="1">
                <a:latin typeface="Times New Roman Tj" pitchFamily="18" charset="-52"/>
              </a:rPr>
              <a:t>шуъба</a:t>
            </a:r>
            <a:r>
              <a:rPr lang="ru-RU" sz="3200" dirty="0">
                <a:latin typeface="Times New Roman Tj" pitchFamily="18" charset="-52"/>
              </a:rPr>
              <a:t> </a:t>
            </a:r>
            <a:r>
              <a:rPr lang="ru-RU" sz="3200" dirty="0" err="1">
                <a:latin typeface="Times New Roman Tj" pitchFamily="18" charset="-52"/>
              </a:rPr>
              <a:t>озод</a:t>
            </a:r>
            <a:r>
              <a:rPr lang="ru-RU" sz="3200" dirty="0">
                <a:latin typeface="Times New Roman Tj" pitchFamily="18" charset="-52"/>
              </a:rPr>
              <a:t> карда </a:t>
            </a:r>
            <a:r>
              <a:rPr lang="ru-RU" sz="3200" dirty="0" err="1">
                <a:latin typeface="Times New Roman Tj" pitchFamily="18" charset="-52"/>
              </a:rPr>
              <a:t>мешавад</a:t>
            </a:r>
            <a:r>
              <a:rPr lang="ru-RU" sz="3200" dirty="0">
                <a:latin typeface="Times New Roman Tj" pitchFamily="18" charset="-52"/>
              </a:rPr>
              <a:t>, агар дар </a:t>
            </a:r>
            <a:r>
              <a:rPr lang="ru-RU" sz="3200" dirty="0" err="1">
                <a:latin typeface="Times New Roman Tj" pitchFamily="18" charset="-52"/>
              </a:rPr>
              <a:t>ваќти</a:t>
            </a:r>
            <a:r>
              <a:rPr lang="ru-RU" sz="3200" dirty="0">
                <a:latin typeface="Times New Roman Tj" pitchFamily="18" charset="-52"/>
              </a:rPr>
              <a:t> </a:t>
            </a:r>
            <a:r>
              <a:rPr lang="ru-RU" sz="3200" dirty="0" err="1">
                <a:latin typeface="Times New Roman Tj" pitchFamily="18" charset="-52"/>
              </a:rPr>
              <a:t>мазкур</a:t>
            </a:r>
            <a:r>
              <a:rPr lang="ru-RU" sz="3200" dirty="0">
                <a:latin typeface="Times New Roman Tj" pitchFamily="18" charset="-52"/>
              </a:rPr>
              <a:t> дар </a:t>
            </a:r>
            <a:r>
              <a:rPr lang="ru-RU" sz="3200" dirty="0" err="1">
                <a:latin typeface="Times New Roman Tj" pitchFamily="18" charset="-52"/>
              </a:rPr>
              <a:t>утоќ</a:t>
            </a:r>
            <a:r>
              <a:rPr lang="ru-RU" sz="3200" dirty="0">
                <a:latin typeface="Times New Roman Tj" pitchFamily="18" charset="-52"/>
              </a:rPr>
              <a:t> </a:t>
            </a:r>
            <a:r>
              <a:rPr lang="ru-RU" sz="3200" dirty="0" err="1">
                <a:latin typeface="Times New Roman Tj" pitchFamily="18" charset="-52"/>
              </a:rPr>
              <a:t>зани</a:t>
            </a:r>
            <a:r>
              <a:rPr lang="ru-RU" sz="3200" dirty="0">
                <a:latin typeface="Times New Roman Tj" pitchFamily="18" charset="-52"/>
              </a:rPr>
              <a:t> </a:t>
            </a:r>
            <a:r>
              <a:rPr lang="ru-RU" sz="3200" dirty="0" err="1">
                <a:latin typeface="Times New Roman Tj" pitchFamily="18" charset="-52"/>
              </a:rPr>
              <a:t>ниёзманд</a:t>
            </a:r>
            <a:r>
              <a:rPr lang="ru-RU" sz="3200" dirty="0">
                <a:latin typeface="Times New Roman Tj" pitchFamily="18" charset="-52"/>
              </a:rPr>
              <a:t> </a:t>
            </a:r>
            <a:r>
              <a:rPr lang="ru-RU" sz="3200" dirty="0" err="1">
                <a:latin typeface="Times New Roman Tj" pitchFamily="18" charset="-52"/>
              </a:rPr>
              <a:t>ќарор</a:t>
            </a:r>
            <a:r>
              <a:rPr lang="ru-RU" sz="3200" dirty="0">
                <a:latin typeface="Times New Roman Tj" pitchFamily="18" charset="-52"/>
              </a:rPr>
              <a:t> </a:t>
            </a:r>
            <a:r>
              <a:rPr lang="ru-RU" sz="3200" dirty="0" err="1">
                <a:latin typeface="Times New Roman Tj" pitchFamily="18" charset="-52"/>
              </a:rPr>
              <a:t>дошта</a:t>
            </a:r>
            <a:r>
              <a:rPr lang="ru-RU" sz="3200" dirty="0">
                <a:latin typeface="Times New Roman Tj" pitchFamily="18" charset="-52"/>
              </a:rPr>
              <a:t> </a:t>
            </a:r>
            <a:r>
              <a:rPr lang="ru-RU" sz="3200" dirty="0" err="1">
                <a:latin typeface="Times New Roman Tj" pitchFamily="18" charset="-52"/>
              </a:rPr>
              <a:t>бошад</a:t>
            </a:r>
            <a:r>
              <a:rPr lang="ru-RU" sz="3200" dirty="0">
                <a:latin typeface="Times New Roman Tj" pitchFamily="18" charset="-52"/>
              </a:rPr>
              <a:t>.</a:t>
            </a:r>
          </a:p>
        </p:txBody>
      </p:sp>
    </p:spTree>
  </p:cSld>
  <p:clrMapOvr>
    <a:masterClrMapping/>
  </p:clrMapOvr>
</p:sld>
</file>

<file path=ppt/theme/theme1.xml><?xml version="1.0" encoding="utf-8"?>
<a:theme xmlns:a="http://schemas.openxmlformats.org/drawingml/2006/main" name="7 ноября презентация гендер">
  <a:themeElements>
    <a:clrScheme name="Легкий дым">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7 ноября презентация гендер" id="{7508EAC2-E703-4175-88A6-0DC55160BF2F}" vid="{386BC165-E4EB-4FD2-938A-EF4EAFD64131}"/>
    </a:ext>
  </a:extLst>
</a:theme>
</file>

<file path=docProps/app.xml><?xml version="1.0" encoding="utf-8"?>
<Properties xmlns="http://schemas.openxmlformats.org/officeDocument/2006/extended-properties" xmlns:vt="http://schemas.openxmlformats.org/officeDocument/2006/docPropsVTypes">
  <Template>7 ноября презентация гендер</Template>
  <TotalTime>91</TotalTime>
  <Words>894</Words>
  <Application>Microsoft Office PowerPoint</Application>
  <PresentationFormat>Экран (4:3)</PresentationFormat>
  <Paragraphs>35</Paragraphs>
  <Slides>16</Slides>
  <Notes>0</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16</vt:i4>
      </vt:variant>
    </vt:vector>
  </HeadingPairs>
  <TitlesOfParts>
    <vt:vector size="23" baseType="lpstr">
      <vt:lpstr>Arial</vt:lpstr>
      <vt:lpstr>Cambria</vt:lpstr>
      <vt:lpstr>Century Gothic</vt:lpstr>
      <vt:lpstr>Times New Roman Tj</vt:lpstr>
      <vt:lpstr>Wingdings 3</vt:lpstr>
      <vt:lpstr>7 ноября презентация гендер</vt:lpstr>
      <vt:lpstr>Microsoft Excel 97-2003 Worksheet</vt:lpstr>
      <vt:lpstr>Деятельность комнат медико-социальной реабилитации для пострадавших от насилия при медучреждениях  Презентация №21 Муродалиева Бунавша, НЦРЗ </vt:lpstr>
      <vt:lpstr>НИЗОМНОМА ДАР  БОРАИ  УТОЌЊОИ   ДАСТГИРИИ ЗАНОНИ   АЗ   ЗЎРОВАРЇ    РАНЉКАШАНДА  ДАР   НАЗДИ ТАВАЛЛУДХОНАЊО   ВА   БЕМОРХОНАЊОИ   МАРКАЗИИ   КЛИНИКЇ   </vt:lpstr>
      <vt:lpstr>Њамкорињои  судманд</vt:lpstr>
      <vt:lpstr>Њуљраҳои барои  занони  аз  зуроварї  ранљкашида</vt:lpstr>
      <vt:lpstr>ФУНКСИЯИ   УТОЌЊО </vt:lpstr>
      <vt:lpstr>Њангоми дар утоќњо</vt:lpstr>
      <vt:lpstr>Дар њолате ки утоќњо</vt:lpstr>
      <vt:lpstr>Ба  утоќ  даромадани</vt:lpstr>
      <vt:lpstr> СОХТОРИ ТАШКИЛЇ </vt:lpstr>
      <vt:lpstr> ЊУЌУЌИ  ЌУРБОНИИ  ЗЎРОВАРИИ ОИЛАВЇ  </vt:lpstr>
      <vt:lpstr>Дар  њуљрањои  номбаршуда</vt:lpstr>
      <vt:lpstr>Равонасозї  ба  ҳуљраҳо </vt:lpstr>
      <vt:lpstr>Маблаѓгузорї</vt:lpstr>
      <vt:lpstr>Њуљраҳои барои  занони  аз  зуроварї  ранљкашида</vt:lpstr>
      <vt:lpstr>Барномаҳои   байнисоҳавї </vt:lpstr>
      <vt:lpstr>Дар  сатњи  КАТС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Татьяна Ник</cp:lastModifiedBy>
  <cp:revision>13</cp:revision>
  <dcterms:modified xsi:type="dcterms:W3CDTF">2022-03-17T23:02:34Z</dcterms:modified>
</cp:coreProperties>
</file>