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324" r:id="rId3"/>
    <p:sldId id="323" r:id="rId4"/>
    <p:sldId id="320" r:id="rId5"/>
    <p:sldId id="321" r:id="rId6"/>
    <p:sldId id="322" r:id="rId7"/>
    <p:sldId id="31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82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62B08C-CB48-40EA-AB04-4F28BB526135}" type="doc">
      <dgm:prSet loTypeId="urn:microsoft.com/office/officeart/2005/8/layout/v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25F681-B086-47B5-B86B-67273DC72212}">
      <dgm:prSet phldrT="[Текст]" custT="1"/>
      <dgm:spPr/>
      <dgm:t>
        <a:bodyPr/>
        <a:lstStyle/>
        <a:p>
          <a:r>
            <a:rPr lang="en-US" sz="1800" b="1" dirty="0" err="1"/>
            <a:t>Правозащитный</a:t>
          </a:r>
          <a:r>
            <a:rPr lang="en-US" sz="1800" b="1" dirty="0"/>
            <a:t> </a:t>
          </a:r>
          <a:r>
            <a:rPr lang="en-US" sz="1800" b="1" dirty="0" err="1"/>
            <a:t>подход</a:t>
          </a:r>
          <a:r>
            <a:rPr lang="en-US" sz="1800" b="1" dirty="0"/>
            <a:t> </a:t>
          </a:r>
          <a:endParaRPr lang="ru-RU" sz="1800" dirty="0"/>
        </a:p>
      </dgm:t>
    </dgm:pt>
    <dgm:pt modelId="{687BCDE4-CDAA-4DA3-94C6-CDE96568F932}" type="parTrans" cxnId="{C74E942E-A524-4D6D-82C7-D94E3C0DE2FC}">
      <dgm:prSet/>
      <dgm:spPr/>
      <dgm:t>
        <a:bodyPr/>
        <a:lstStyle/>
        <a:p>
          <a:endParaRPr lang="ru-RU"/>
        </a:p>
      </dgm:t>
    </dgm:pt>
    <dgm:pt modelId="{99E45678-6539-4D63-8B8D-942A164D8CF0}" type="sibTrans" cxnId="{C74E942E-A524-4D6D-82C7-D94E3C0DE2FC}">
      <dgm:prSet/>
      <dgm:spPr/>
      <dgm:t>
        <a:bodyPr/>
        <a:lstStyle/>
        <a:p>
          <a:endParaRPr lang="ru-RU"/>
        </a:p>
      </dgm:t>
    </dgm:pt>
    <dgm:pt modelId="{A48623AF-AF26-47F6-BD81-81D772616FF4}">
      <dgm:prSet phldrT="[Текст]" custT="1"/>
      <dgm:spPr/>
      <dgm:t>
        <a:bodyPr/>
        <a:lstStyle/>
        <a:p>
          <a:r>
            <a:rPr lang="ru-RU" sz="1600" b="1" dirty="0"/>
            <a:t>Продвижение гендерного равенства и расширение прав и возможностей женщин </a:t>
          </a:r>
          <a:endParaRPr lang="ru-RU" sz="1600" dirty="0"/>
        </a:p>
      </dgm:t>
    </dgm:pt>
    <dgm:pt modelId="{E879C00E-335E-4985-ABDE-62EF1C1E6815}" type="parTrans" cxnId="{0662FFB0-1B53-4D28-B6B8-B40E3174EEAE}">
      <dgm:prSet/>
      <dgm:spPr/>
      <dgm:t>
        <a:bodyPr/>
        <a:lstStyle/>
        <a:p>
          <a:endParaRPr lang="ru-RU"/>
        </a:p>
      </dgm:t>
    </dgm:pt>
    <dgm:pt modelId="{1C249911-F06E-43A6-8636-5C6620C21172}" type="sibTrans" cxnId="{0662FFB0-1B53-4D28-B6B8-B40E3174EEAE}">
      <dgm:prSet/>
      <dgm:spPr/>
      <dgm:t>
        <a:bodyPr/>
        <a:lstStyle/>
        <a:p>
          <a:endParaRPr lang="ru-RU"/>
        </a:p>
      </dgm:t>
    </dgm:pt>
    <dgm:pt modelId="{66AFE9E2-6CDC-441B-A952-B5341D1373B3}">
      <dgm:prSet phldrT="[Текст]" custT="1"/>
      <dgm:spPr/>
      <dgm:t>
        <a:bodyPr/>
        <a:lstStyle/>
        <a:p>
          <a:r>
            <a:rPr lang="ru-RU" sz="1600" dirty="0"/>
            <a:t>Услуги должны способствовать нулевой терпимости или искоре­нения насилия в отношении женщин и девочек. Услуги должны поощрять свободу воли и выбора женщин</a:t>
          </a:r>
          <a:r>
            <a:rPr lang="ru-RU" sz="1100" dirty="0"/>
            <a:t>. </a:t>
          </a:r>
        </a:p>
      </dgm:t>
    </dgm:pt>
    <dgm:pt modelId="{E2C90137-D495-4711-BDB0-348B8D0D3CE1}" type="parTrans" cxnId="{B6C1700F-AEF3-4162-83B3-FCF7123962D3}">
      <dgm:prSet/>
      <dgm:spPr/>
      <dgm:t>
        <a:bodyPr/>
        <a:lstStyle/>
        <a:p>
          <a:endParaRPr lang="ru-RU"/>
        </a:p>
      </dgm:t>
    </dgm:pt>
    <dgm:pt modelId="{464EAADC-F86F-44CA-9D01-F425E2F420F4}" type="sibTrans" cxnId="{B6C1700F-AEF3-4162-83B3-FCF7123962D3}">
      <dgm:prSet/>
      <dgm:spPr/>
      <dgm:t>
        <a:bodyPr/>
        <a:lstStyle/>
        <a:p>
          <a:endParaRPr lang="ru-RU"/>
        </a:p>
      </dgm:t>
    </dgm:pt>
    <dgm:pt modelId="{76994EE1-A740-47CC-9639-529C7425F65C}">
      <dgm:prSet/>
      <dgm:spPr/>
      <dgm:t>
        <a:bodyPr/>
        <a:lstStyle/>
        <a:p>
          <a:endParaRPr lang="ru-RU" sz="500" dirty="0"/>
        </a:p>
      </dgm:t>
    </dgm:pt>
    <dgm:pt modelId="{FF8F1C32-2FC9-4E3D-B201-9DE2C0B859DB}" type="parTrans" cxnId="{B9109240-0017-4F11-805D-D4E9E7B37798}">
      <dgm:prSet/>
      <dgm:spPr/>
      <dgm:t>
        <a:bodyPr/>
        <a:lstStyle/>
        <a:p>
          <a:endParaRPr lang="ru-RU"/>
        </a:p>
      </dgm:t>
    </dgm:pt>
    <dgm:pt modelId="{C9DB1DC7-4910-4630-9AE4-0D1C9B84A640}" type="sibTrans" cxnId="{B9109240-0017-4F11-805D-D4E9E7B37798}">
      <dgm:prSet/>
      <dgm:spPr/>
      <dgm:t>
        <a:bodyPr/>
        <a:lstStyle/>
        <a:p>
          <a:endParaRPr lang="ru-RU"/>
        </a:p>
      </dgm:t>
    </dgm:pt>
    <dgm:pt modelId="{ABFFD7B3-FAE5-432C-B160-EE1DC69579E3}">
      <dgm:prSet/>
      <dgm:spPr/>
      <dgm:t>
        <a:bodyPr/>
        <a:lstStyle/>
        <a:p>
          <a:endParaRPr lang="ru-RU" sz="500"/>
        </a:p>
      </dgm:t>
    </dgm:pt>
    <dgm:pt modelId="{2FC0601A-D8D4-400E-B05C-57811F296D28}" type="parTrans" cxnId="{28105623-3CF9-42A1-A059-89AB4D1AB317}">
      <dgm:prSet/>
      <dgm:spPr/>
      <dgm:t>
        <a:bodyPr/>
        <a:lstStyle/>
        <a:p>
          <a:endParaRPr lang="ru-RU"/>
        </a:p>
      </dgm:t>
    </dgm:pt>
    <dgm:pt modelId="{43F50379-84EB-4815-B297-E19C31F400F1}" type="sibTrans" cxnId="{28105623-3CF9-42A1-A059-89AB4D1AB317}">
      <dgm:prSet/>
      <dgm:spPr/>
      <dgm:t>
        <a:bodyPr/>
        <a:lstStyle/>
        <a:p>
          <a:endParaRPr lang="ru-RU"/>
        </a:p>
      </dgm:t>
    </dgm:pt>
    <dgm:pt modelId="{3BAA5E70-0B81-40C7-B3CC-914B54F46B71}">
      <dgm:prSet custT="1"/>
      <dgm:spPr/>
      <dgm:t>
        <a:bodyPr/>
        <a:lstStyle/>
        <a:p>
          <a:r>
            <a:rPr lang="ru-RU" sz="1600" b="1" dirty="0"/>
            <a:t>Учет культурных и возрастных особенностей </a:t>
          </a:r>
          <a:endParaRPr lang="ru-RU" sz="1600" dirty="0"/>
        </a:p>
      </dgm:t>
    </dgm:pt>
    <dgm:pt modelId="{DEFB3494-3205-467A-8782-42CFB1A2F914}" type="parTrans" cxnId="{89E4FB0B-EB75-44C4-BE03-894B27D55037}">
      <dgm:prSet/>
      <dgm:spPr/>
      <dgm:t>
        <a:bodyPr/>
        <a:lstStyle/>
        <a:p>
          <a:endParaRPr lang="ru-RU"/>
        </a:p>
      </dgm:t>
    </dgm:pt>
    <dgm:pt modelId="{8B9FC8F3-1875-4BA0-8FA6-CAD3D501E1A4}" type="sibTrans" cxnId="{89E4FB0B-EB75-44C4-BE03-894B27D55037}">
      <dgm:prSet/>
      <dgm:spPr/>
      <dgm:t>
        <a:bodyPr/>
        <a:lstStyle/>
        <a:p>
          <a:endParaRPr lang="ru-RU"/>
        </a:p>
      </dgm:t>
    </dgm:pt>
    <dgm:pt modelId="{5ED685AC-9405-4E18-9D07-2415467FF23D}">
      <dgm:prSet phldrT="[Текст]" custT="1"/>
      <dgm:spPr/>
      <dgm:t>
        <a:bodyPr/>
        <a:lstStyle/>
        <a:p>
          <a:r>
            <a:rPr lang="ru-RU" sz="1600" dirty="0"/>
            <a:t>предусматривает услуги, при предоставлении которых приоритет отдается обе­спечению безопасности и благополучия женщин и девочек и обращению с женщинами и девочками с достоинством, уважением и деликатностью. </a:t>
          </a:r>
        </a:p>
      </dgm:t>
    </dgm:pt>
    <dgm:pt modelId="{2496C5A9-B14A-4D7B-9D92-8349361EA968}" type="parTrans" cxnId="{2D0CA933-3C89-4A52-BE8F-9A4D51A0C0CD}">
      <dgm:prSet/>
      <dgm:spPr/>
      <dgm:t>
        <a:bodyPr/>
        <a:lstStyle/>
        <a:p>
          <a:endParaRPr lang="ru-RU"/>
        </a:p>
      </dgm:t>
    </dgm:pt>
    <dgm:pt modelId="{B7719AB6-9E25-41A9-9F30-401ECDF837FD}" type="sibTrans" cxnId="{2D0CA933-3C89-4A52-BE8F-9A4D51A0C0CD}">
      <dgm:prSet/>
      <dgm:spPr/>
      <dgm:t>
        <a:bodyPr/>
        <a:lstStyle/>
        <a:p>
          <a:endParaRPr lang="ru-RU"/>
        </a:p>
      </dgm:t>
    </dgm:pt>
    <dgm:pt modelId="{11FF9514-83EC-4FF2-8463-FE8798DFD84D}">
      <dgm:prSet custT="1"/>
      <dgm:spPr/>
      <dgm:t>
        <a:bodyPr/>
        <a:lstStyle/>
        <a:p>
          <a:r>
            <a:rPr lang="ru-RU" sz="1600" dirty="0"/>
            <a:t>Базовые услуги должны принимать во внимание индивидуальные обстоятельства и жиз­ненный опыт женщин и девочек, а также их возраст, культуру, этническую принадлежность и языковые предпочтения. </a:t>
          </a:r>
        </a:p>
      </dgm:t>
    </dgm:pt>
    <dgm:pt modelId="{246327AC-5939-4C1C-A7D4-30C06DE23B24}" type="sibTrans" cxnId="{10A66281-CC2F-4E70-8F3D-9AE691CE8D20}">
      <dgm:prSet/>
      <dgm:spPr/>
      <dgm:t>
        <a:bodyPr/>
        <a:lstStyle/>
        <a:p>
          <a:endParaRPr lang="ru-RU"/>
        </a:p>
      </dgm:t>
    </dgm:pt>
    <dgm:pt modelId="{43A473BA-1AB1-4838-BFC8-11BC70D5E3F2}" type="parTrans" cxnId="{10A66281-CC2F-4E70-8F3D-9AE691CE8D20}">
      <dgm:prSet/>
      <dgm:spPr/>
      <dgm:t>
        <a:bodyPr/>
        <a:lstStyle/>
        <a:p>
          <a:endParaRPr lang="ru-RU"/>
        </a:p>
      </dgm:t>
    </dgm:pt>
    <dgm:pt modelId="{BF9A4A20-3E20-4A47-ABE0-D0385819D900}" type="pres">
      <dgm:prSet presAssocID="{E862B08C-CB48-40EA-AB04-4F28BB526135}" presName="Name0" presStyleCnt="0">
        <dgm:presLayoutVars>
          <dgm:dir/>
          <dgm:animLvl val="lvl"/>
          <dgm:resizeHandles/>
        </dgm:presLayoutVars>
      </dgm:prSet>
      <dgm:spPr/>
    </dgm:pt>
    <dgm:pt modelId="{24B82D7E-CBFE-4B06-A471-444F1CC8D012}" type="pres">
      <dgm:prSet presAssocID="{C125F681-B086-47B5-B86B-67273DC72212}" presName="linNode" presStyleCnt="0"/>
      <dgm:spPr/>
    </dgm:pt>
    <dgm:pt modelId="{8D9BD3C5-3579-4D39-9519-AC6280CDC9A1}" type="pres">
      <dgm:prSet presAssocID="{C125F681-B086-47B5-B86B-67273DC72212}" presName="parentShp" presStyleLbl="node1" presStyleIdx="0" presStyleCnt="3" custScaleX="91654" custLinFactNeighborX="-75" custLinFactNeighborY="7760">
        <dgm:presLayoutVars>
          <dgm:bulletEnabled val="1"/>
        </dgm:presLayoutVars>
      </dgm:prSet>
      <dgm:spPr/>
    </dgm:pt>
    <dgm:pt modelId="{1740C5CB-4A37-4025-83F4-C2BF2F0E9FBE}" type="pres">
      <dgm:prSet presAssocID="{C125F681-B086-47B5-B86B-67273DC72212}" presName="childShp" presStyleLbl="bgAccFollowNode1" presStyleIdx="0" presStyleCnt="3" custScaleX="117082" custScaleY="121255" custLinFactNeighborX="216" custLinFactNeighborY="3762">
        <dgm:presLayoutVars>
          <dgm:bulletEnabled val="1"/>
        </dgm:presLayoutVars>
      </dgm:prSet>
      <dgm:spPr/>
    </dgm:pt>
    <dgm:pt modelId="{41E99DE8-7F5A-4C62-A704-07C8ED4D4FDE}" type="pres">
      <dgm:prSet presAssocID="{99E45678-6539-4D63-8B8D-942A164D8CF0}" presName="spacing" presStyleCnt="0"/>
      <dgm:spPr/>
    </dgm:pt>
    <dgm:pt modelId="{7B099436-1C56-497C-B84B-3102B3ABBD90}" type="pres">
      <dgm:prSet presAssocID="{A48623AF-AF26-47F6-BD81-81D772616FF4}" presName="linNode" presStyleCnt="0"/>
      <dgm:spPr/>
    </dgm:pt>
    <dgm:pt modelId="{11FF2CD8-63E7-424D-BFB6-D0750759BF77}" type="pres">
      <dgm:prSet presAssocID="{A48623AF-AF26-47F6-BD81-81D772616FF4}" presName="parentShp" presStyleLbl="node1" presStyleIdx="1" presStyleCnt="3" custScaleX="85667" custScaleY="115045" custLinFactNeighborX="-4778" custLinFactNeighborY="2607">
        <dgm:presLayoutVars>
          <dgm:bulletEnabled val="1"/>
        </dgm:presLayoutVars>
      </dgm:prSet>
      <dgm:spPr/>
    </dgm:pt>
    <dgm:pt modelId="{7591AD78-EE31-4D12-8BFB-6044765B5499}" type="pres">
      <dgm:prSet presAssocID="{A48623AF-AF26-47F6-BD81-81D772616FF4}" presName="childShp" presStyleLbl="bgAccFollowNode1" presStyleIdx="1" presStyleCnt="3" custScaleX="108680" custScaleY="106452" custLinFactNeighborX="-414" custLinFactNeighborY="-972">
        <dgm:presLayoutVars>
          <dgm:bulletEnabled val="1"/>
        </dgm:presLayoutVars>
      </dgm:prSet>
      <dgm:spPr/>
    </dgm:pt>
    <dgm:pt modelId="{3A1C84D2-1E04-48AE-A3E6-79F05290AE49}" type="pres">
      <dgm:prSet presAssocID="{1C249911-F06E-43A6-8636-5C6620C21172}" presName="spacing" presStyleCnt="0"/>
      <dgm:spPr/>
    </dgm:pt>
    <dgm:pt modelId="{F6C76693-352A-46A8-B254-1C094D01CE2C}" type="pres">
      <dgm:prSet presAssocID="{3BAA5E70-0B81-40C7-B3CC-914B54F46B71}" presName="linNode" presStyleCnt="0"/>
      <dgm:spPr/>
    </dgm:pt>
    <dgm:pt modelId="{0B3A2042-620B-49B4-B029-9D78510445F9}" type="pres">
      <dgm:prSet presAssocID="{3BAA5E70-0B81-40C7-B3CC-914B54F46B71}" presName="parentShp" presStyleLbl="node1" presStyleIdx="2" presStyleCnt="3" custScaleX="83981" custLinFactNeighborX="-3851" custLinFactNeighborY="2100">
        <dgm:presLayoutVars>
          <dgm:bulletEnabled val="1"/>
        </dgm:presLayoutVars>
      </dgm:prSet>
      <dgm:spPr/>
    </dgm:pt>
    <dgm:pt modelId="{573C424B-C959-43E9-A034-DF01919DD6C0}" type="pres">
      <dgm:prSet presAssocID="{3BAA5E70-0B81-40C7-B3CC-914B54F46B71}" presName="childShp" presStyleLbl="bgAccFollowNode1" presStyleIdx="2" presStyleCnt="3" custScaleX="109602" custLinFactNeighborX="-1034" custLinFactNeighborY="-2421">
        <dgm:presLayoutVars>
          <dgm:bulletEnabled val="1"/>
        </dgm:presLayoutVars>
      </dgm:prSet>
      <dgm:spPr/>
    </dgm:pt>
  </dgm:ptLst>
  <dgm:cxnLst>
    <dgm:cxn modelId="{89E4FB0B-EB75-44C4-BE03-894B27D55037}" srcId="{E862B08C-CB48-40EA-AB04-4F28BB526135}" destId="{3BAA5E70-0B81-40C7-B3CC-914B54F46B71}" srcOrd="2" destOrd="0" parTransId="{DEFB3494-3205-467A-8782-42CFB1A2F914}" sibTransId="{8B9FC8F3-1875-4BA0-8FA6-CAD3D501E1A4}"/>
    <dgm:cxn modelId="{9873410C-188A-4E96-9C55-02DD7AEE08A2}" type="presOf" srcId="{ABFFD7B3-FAE5-432C-B160-EE1DC69579E3}" destId="{7591AD78-EE31-4D12-8BFB-6044765B5499}" srcOrd="0" destOrd="2" presId="urn:microsoft.com/office/officeart/2005/8/layout/vList6"/>
    <dgm:cxn modelId="{4335720D-250A-455E-A905-FEBEFBA61FD0}" type="presOf" srcId="{A48623AF-AF26-47F6-BD81-81D772616FF4}" destId="{11FF2CD8-63E7-424D-BFB6-D0750759BF77}" srcOrd="0" destOrd="0" presId="urn:microsoft.com/office/officeart/2005/8/layout/vList6"/>
    <dgm:cxn modelId="{B6C1700F-AEF3-4162-83B3-FCF7123962D3}" srcId="{A48623AF-AF26-47F6-BD81-81D772616FF4}" destId="{66AFE9E2-6CDC-441B-A952-B5341D1373B3}" srcOrd="0" destOrd="0" parTransId="{E2C90137-D495-4711-BDB0-348B8D0D3CE1}" sibTransId="{464EAADC-F86F-44CA-9D01-F425E2F420F4}"/>
    <dgm:cxn modelId="{7FD9D221-3D5D-4FFF-908A-17FEC9F5D316}" type="presOf" srcId="{5ED685AC-9405-4E18-9D07-2415467FF23D}" destId="{1740C5CB-4A37-4025-83F4-C2BF2F0E9FBE}" srcOrd="0" destOrd="0" presId="urn:microsoft.com/office/officeart/2005/8/layout/vList6"/>
    <dgm:cxn modelId="{28105623-3CF9-42A1-A059-89AB4D1AB317}" srcId="{A48623AF-AF26-47F6-BD81-81D772616FF4}" destId="{ABFFD7B3-FAE5-432C-B160-EE1DC69579E3}" srcOrd="2" destOrd="0" parTransId="{2FC0601A-D8D4-400E-B05C-57811F296D28}" sibTransId="{43F50379-84EB-4815-B297-E19C31F400F1}"/>
    <dgm:cxn modelId="{AECB8127-55E2-4A61-AE83-C314C56DFFCA}" type="presOf" srcId="{E862B08C-CB48-40EA-AB04-4F28BB526135}" destId="{BF9A4A20-3E20-4A47-ABE0-D0385819D900}" srcOrd="0" destOrd="0" presId="urn:microsoft.com/office/officeart/2005/8/layout/vList6"/>
    <dgm:cxn modelId="{C74E942E-A524-4D6D-82C7-D94E3C0DE2FC}" srcId="{E862B08C-CB48-40EA-AB04-4F28BB526135}" destId="{C125F681-B086-47B5-B86B-67273DC72212}" srcOrd="0" destOrd="0" parTransId="{687BCDE4-CDAA-4DA3-94C6-CDE96568F932}" sibTransId="{99E45678-6539-4D63-8B8D-942A164D8CF0}"/>
    <dgm:cxn modelId="{2D0CA933-3C89-4A52-BE8F-9A4D51A0C0CD}" srcId="{C125F681-B086-47B5-B86B-67273DC72212}" destId="{5ED685AC-9405-4E18-9D07-2415467FF23D}" srcOrd="0" destOrd="0" parTransId="{2496C5A9-B14A-4D7B-9D92-8349361EA968}" sibTransId="{B7719AB6-9E25-41A9-9F30-401ECDF837FD}"/>
    <dgm:cxn modelId="{B9109240-0017-4F11-805D-D4E9E7B37798}" srcId="{A48623AF-AF26-47F6-BD81-81D772616FF4}" destId="{76994EE1-A740-47CC-9639-529C7425F65C}" srcOrd="1" destOrd="0" parTransId="{FF8F1C32-2FC9-4E3D-B201-9DE2C0B859DB}" sibTransId="{C9DB1DC7-4910-4630-9AE4-0D1C9B84A640}"/>
    <dgm:cxn modelId="{07091A4F-6530-4B7B-941C-27BF08BF42DE}" type="presOf" srcId="{76994EE1-A740-47CC-9639-529C7425F65C}" destId="{7591AD78-EE31-4D12-8BFB-6044765B5499}" srcOrd="0" destOrd="1" presId="urn:microsoft.com/office/officeart/2005/8/layout/vList6"/>
    <dgm:cxn modelId="{10A66281-CC2F-4E70-8F3D-9AE691CE8D20}" srcId="{3BAA5E70-0B81-40C7-B3CC-914B54F46B71}" destId="{11FF9514-83EC-4FF2-8463-FE8798DFD84D}" srcOrd="0" destOrd="0" parTransId="{43A473BA-1AB1-4838-BFC8-11BC70D5E3F2}" sibTransId="{246327AC-5939-4C1C-A7D4-30C06DE23B24}"/>
    <dgm:cxn modelId="{34597283-8F10-401A-A9B7-68F43AC58D56}" type="presOf" srcId="{66AFE9E2-6CDC-441B-A952-B5341D1373B3}" destId="{7591AD78-EE31-4D12-8BFB-6044765B5499}" srcOrd="0" destOrd="0" presId="urn:microsoft.com/office/officeart/2005/8/layout/vList6"/>
    <dgm:cxn modelId="{0662FFB0-1B53-4D28-B6B8-B40E3174EEAE}" srcId="{E862B08C-CB48-40EA-AB04-4F28BB526135}" destId="{A48623AF-AF26-47F6-BD81-81D772616FF4}" srcOrd="1" destOrd="0" parTransId="{E879C00E-335E-4985-ABDE-62EF1C1E6815}" sibTransId="{1C249911-F06E-43A6-8636-5C6620C21172}"/>
    <dgm:cxn modelId="{30FD64E3-3D43-4D74-A723-F36DCBF118A2}" type="presOf" srcId="{11FF9514-83EC-4FF2-8463-FE8798DFD84D}" destId="{573C424B-C959-43E9-A034-DF01919DD6C0}" srcOrd="0" destOrd="0" presId="urn:microsoft.com/office/officeart/2005/8/layout/vList6"/>
    <dgm:cxn modelId="{88926BEF-4348-4AA9-B3C6-CF92DE3D2F8E}" type="presOf" srcId="{C125F681-B086-47B5-B86B-67273DC72212}" destId="{8D9BD3C5-3579-4D39-9519-AC6280CDC9A1}" srcOrd="0" destOrd="0" presId="urn:microsoft.com/office/officeart/2005/8/layout/vList6"/>
    <dgm:cxn modelId="{B7C213F4-163F-4819-A8DA-6E246B02D82F}" type="presOf" srcId="{3BAA5E70-0B81-40C7-B3CC-914B54F46B71}" destId="{0B3A2042-620B-49B4-B029-9D78510445F9}" srcOrd="0" destOrd="0" presId="urn:microsoft.com/office/officeart/2005/8/layout/vList6"/>
    <dgm:cxn modelId="{E21F291A-B95D-4551-A99A-290E1C136478}" type="presParOf" srcId="{BF9A4A20-3E20-4A47-ABE0-D0385819D900}" destId="{24B82D7E-CBFE-4B06-A471-444F1CC8D012}" srcOrd="0" destOrd="0" presId="urn:microsoft.com/office/officeart/2005/8/layout/vList6"/>
    <dgm:cxn modelId="{0B4D316A-FB52-48F2-BA3E-925C2BACDA88}" type="presParOf" srcId="{24B82D7E-CBFE-4B06-A471-444F1CC8D012}" destId="{8D9BD3C5-3579-4D39-9519-AC6280CDC9A1}" srcOrd="0" destOrd="0" presId="urn:microsoft.com/office/officeart/2005/8/layout/vList6"/>
    <dgm:cxn modelId="{10D9310B-B844-404D-BF3E-A1E80CE438FB}" type="presParOf" srcId="{24B82D7E-CBFE-4B06-A471-444F1CC8D012}" destId="{1740C5CB-4A37-4025-83F4-C2BF2F0E9FBE}" srcOrd="1" destOrd="0" presId="urn:microsoft.com/office/officeart/2005/8/layout/vList6"/>
    <dgm:cxn modelId="{CD8ABA8B-6DBB-455D-A5E3-A4B1AA89408E}" type="presParOf" srcId="{BF9A4A20-3E20-4A47-ABE0-D0385819D900}" destId="{41E99DE8-7F5A-4C62-A704-07C8ED4D4FDE}" srcOrd="1" destOrd="0" presId="urn:microsoft.com/office/officeart/2005/8/layout/vList6"/>
    <dgm:cxn modelId="{3217B932-738F-4EE5-A242-01E98143F035}" type="presParOf" srcId="{BF9A4A20-3E20-4A47-ABE0-D0385819D900}" destId="{7B099436-1C56-497C-B84B-3102B3ABBD90}" srcOrd="2" destOrd="0" presId="urn:microsoft.com/office/officeart/2005/8/layout/vList6"/>
    <dgm:cxn modelId="{9C6C9C3C-1FDC-4065-97F4-EDB18ACFFFB2}" type="presParOf" srcId="{7B099436-1C56-497C-B84B-3102B3ABBD90}" destId="{11FF2CD8-63E7-424D-BFB6-D0750759BF77}" srcOrd="0" destOrd="0" presId="urn:microsoft.com/office/officeart/2005/8/layout/vList6"/>
    <dgm:cxn modelId="{D37267C4-80F8-489A-AC7B-79B08D1F3BBC}" type="presParOf" srcId="{7B099436-1C56-497C-B84B-3102B3ABBD90}" destId="{7591AD78-EE31-4D12-8BFB-6044765B5499}" srcOrd="1" destOrd="0" presId="urn:microsoft.com/office/officeart/2005/8/layout/vList6"/>
    <dgm:cxn modelId="{8C7BFF75-4451-4ACD-9055-7DCEF2F19202}" type="presParOf" srcId="{BF9A4A20-3E20-4A47-ABE0-D0385819D900}" destId="{3A1C84D2-1E04-48AE-A3E6-79F05290AE49}" srcOrd="3" destOrd="0" presId="urn:microsoft.com/office/officeart/2005/8/layout/vList6"/>
    <dgm:cxn modelId="{EC98A796-A8B9-4812-B46D-A4D84705E1CC}" type="presParOf" srcId="{BF9A4A20-3E20-4A47-ABE0-D0385819D900}" destId="{F6C76693-352A-46A8-B254-1C094D01CE2C}" srcOrd="4" destOrd="0" presId="urn:microsoft.com/office/officeart/2005/8/layout/vList6"/>
    <dgm:cxn modelId="{88443309-66DD-4283-A2A2-5D0DB496797F}" type="presParOf" srcId="{F6C76693-352A-46A8-B254-1C094D01CE2C}" destId="{0B3A2042-620B-49B4-B029-9D78510445F9}" srcOrd="0" destOrd="0" presId="urn:microsoft.com/office/officeart/2005/8/layout/vList6"/>
    <dgm:cxn modelId="{5580A38F-4A31-4E66-AB84-30A4AE675878}" type="presParOf" srcId="{F6C76693-352A-46A8-B254-1C094D01CE2C}" destId="{573C424B-C959-43E9-A034-DF01919DD6C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62B08C-CB48-40EA-AB04-4F28BB526135}" type="doc">
      <dgm:prSet loTypeId="urn:microsoft.com/office/officeart/2005/8/layout/v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6C8EDC7-96BE-4BBD-835F-7BD204DB97FA}">
      <dgm:prSet custT="1"/>
      <dgm:spPr/>
      <dgm:t>
        <a:bodyPr/>
        <a:lstStyle/>
        <a:p>
          <a:r>
            <a:rPr lang="ru-RU" sz="2000" b="1" dirty="0"/>
            <a:t>Ориентированность на потребности жертвы/ потерпевшей </a:t>
          </a:r>
          <a:endParaRPr lang="ru-RU" sz="2000" dirty="0"/>
        </a:p>
      </dgm:t>
    </dgm:pt>
    <dgm:pt modelId="{8FFBE7DB-CABA-4A2A-B0D1-5A48E8E07730}" type="parTrans" cxnId="{D9D250B0-ADD7-488E-A63A-5B8B820689B7}">
      <dgm:prSet/>
      <dgm:spPr/>
      <dgm:t>
        <a:bodyPr/>
        <a:lstStyle/>
        <a:p>
          <a:endParaRPr lang="ru-RU"/>
        </a:p>
      </dgm:t>
    </dgm:pt>
    <dgm:pt modelId="{4CEBE0ED-87AF-4FFA-BAFB-3912393A1962}" type="sibTrans" cxnId="{D9D250B0-ADD7-488E-A63A-5B8B820689B7}">
      <dgm:prSet/>
      <dgm:spPr/>
      <dgm:t>
        <a:bodyPr/>
        <a:lstStyle/>
        <a:p>
          <a:endParaRPr lang="ru-RU"/>
        </a:p>
      </dgm:t>
    </dgm:pt>
    <dgm:pt modelId="{6BE874AB-7A3F-45CB-9DB7-0F7FC88E7F81}">
      <dgm:prSet custT="1"/>
      <dgm:spPr/>
      <dgm:t>
        <a:bodyPr/>
        <a:lstStyle/>
        <a:p>
          <a:r>
            <a:rPr lang="en-US" sz="2000" b="1" dirty="0" err="1"/>
            <a:t>Первостепенное</a:t>
          </a:r>
          <a:r>
            <a:rPr lang="en-US" sz="2000" b="1" dirty="0"/>
            <a:t> </a:t>
          </a:r>
          <a:r>
            <a:rPr lang="en-US" sz="2000" b="1" dirty="0" err="1"/>
            <a:t>значение</a:t>
          </a:r>
          <a:r>
            <a:rPr lang="en-US" sz="2000" b="1" dirty="0"/>
            <a:t> </a:t>
          </a:r>
          <a:r>
            <a:rPr lang="en-US" sz="2000" b="1" dirty="0" err="1"/>
            <a:t>безопасности</a:t>
          </a:r>
          <a:r>
            <a:rPr lang="en-US" sz="2000" b="1" dirty="0"/>
            <a:t> </a:t>
          </a:r>
          <a:endParaRPr lang="ru-RU" sz="2000" dirty="0"/>
        </a:p>
      </dgm:t>
    </dgm:pt>
    <dgm:pt modelId="{9007868E-C743-40F3-94BB-D39F4DB939AE}" type="parTrans" cxnId="{24F0DDA1-B7B3-4789-AF4F-B7C3FFC04A74}">
      <dgm:prSet/>
      <dgm:spPr/>
      <dgm:t>
        <a:bodyPr/>
        <a:lstStyle/>
        <a:p>
          <a:endParaRPr lang="ru-RU"/>
        </a:p>
      </dgm:t>
    </dgm:pt>
    <dgm:pt modelId="{E4057B5C-4994-4227-8647-01F7EFC9341B}" type="sibTrans" cxnId="{24F0DDA1-B7B3-4789-AF4F-B7C3FFC04A74}">
      <dgm:prSet/>
      <dgm:spPr/>
      <dgm:t>
        <a:bodyPr/>
        <a:lstStyle/>
        <a:p>
          <a:endParaRPr lang="ru-RU"/>
        </a:p>
      </dgm:t>
    </dgm:pt>
    <dgm:pt modelId="{EA443B85-C0FC-4DE8-AFFC-4150D587A8B3}">
      <dgm:prSet custT="1"/>
      <dgm:spPr/>
      <dgm:t>
        <a:bodyPr/>
        <a:lstStyle/>
        <a:p>
          <a:r>
            <a:rPr lang="ru-RU" sz="2000" b="1" dirty="0"/>
            <a:t>Привлечение к ответственности лица, совершившего насилие </a:t>
          </a:r>
          <a:endParaRPr lang="ru-RU" sz="2000" dirty="0"/>
        </a:p>
      </dgm:t>
    </dgm:pt>
    <dgm:pt modelId="{05D8216E-44ED-43DA-90FC-CB55EF979C8A}" type="parTrans" cxnId="{1CB71730-2701-4A2D-A242-9415D495B063}">
      <dgm:prSet/>
      <dgm:spPr/>
      <dgm:t>
        <a:bodyPr/>
        <a:lstStyle/>
        <a:p>
          <a:endParaRPr lang="ru-RU"/>
        </a:p>
      </dgm:t>
    </dgm:pt>
    <dgm:pt modelId="{E88D7548-46C7-49F2-8115-6E283470379D}" type="sibTrans" cxnId="{1CB71730-2701-4A2D-A242-9415D495B063}">
      <dgm:prSet/>
      <dgm:spPr/>
      <dgm:t>
        <a:bodyPr/>
        <a:lstStyle/>
        <a:p>
          <a:endParaRPr lang="ru-RU"/>
        </a:p>
      </dgm:t>
    </dgm:pt>
    <dgm:pt modelId="{439749CB-6BCD-4F46-862F-950EFBFC222C}">
      <dgm:prSet custT="1"/>
      <dgm:spPr/>
      <dgm:t>
        <a:bodyPr/>
        <a:lstStyle/>
        <a:p>
          <a:r>
            <a:rPr lang="ru-RU" sz="1400" dirty="0"/>
            <a:t>Права, потребности и желания женщин и девочек должны быть в центре внимания при предоставлении услуг. Это подразумевает рас­смотрение многочисленных потребностей жертв и потерпевших, а также соответствовать ее желаниям</a:t>
          </a:r>
          <a:r>
            <a:rPr lang="ru-RU" sz="1600" dirty="0"/>
            <a:t>.</a:t>
          </a:r>
        </a:p>
      </dgm:t>
    </dgm:pt>
    <dgm:pt modelId="{3DA0D31B-309A-4CF4-AA27-A7072D4E9A01}" type="parTrans" cxnId="{03DEED7F-F2E7-42CB-A695-ACFA8DF0D802}">
      <dgm:prSet/>
      <dgm:spPr/>
      <dgm:t>
        <a:bodyPr/>
        <a:lstStyle/>
        <a:p>
          <a:endParaRPr lang="ru-RU"/>
        </a:p>
      </dgm:t>
    </dgm:pt>
    <dgm:pt modelId="{3899F48B-1B47-4A10-AACF-14CB6860ED5B}" type="sibTrans" cxnId="{03DEED7F-F2E7-42CB-A695-ACFA8DF0D802}">
      <dgm:prSet/>
      <dgm:spPr/>
      <dgm:t>
        <a:bodyPr/>
        <a:lstStyle/>
        <a:p>
          <a:endParaRPr lang="ru-RU"/>
        </a:p>
      </dgm:t>
    </dgm:pt>
    <dgm:pt modelId="{ACF5DAB0-87A5-4C45-B7AD-FAAA944306F4}">
      <dgm:prSet custT="1"/>
      <dgm:spPr/>
      <dgm:t>
        <a:bodyPr/>
        <a:lstStyle/>
        <a:p>
          <a:r>
            <a:rPr lang="ru-RU" sz="1400" dirty="0"/>
            <a:t>Безопасность женщин и девочек имеет важнейшее значение для предоставления качественных услуг. При оказании базовых услуг безопасности полу­чателей услуг должно уделяться первостепенное внимание с тем, чтобы не допустить причинения еще большего вреда.</a:t>
          </a:r>
        </a:p>
      </dgm:t>
    </dgm:pt>
    <dgm:pt modelId="{138EDAD4-6A38-4896-9147-28E33606683D}" type="parTrans" cxnId="{5561E5E7-A7FA-4182-9039-005BE31325F0}">
      <dgm:prSet/>
      <dgm:spPr/>
      <dgm:t>
        <a:bodyPr/>
        <a:lstStyle/>
        <a:p>
          <a:endParaRPr lang="ru-RU"/>
        </a:p>
      </dgm:t>
    </dgm:pt>
    <dgm:pt modelId="{E3551157-992D-47C9-B31F-AEB912D34F7F}" type="sibTrans" cxnId="{5561E5E7-A7FA-4182-9039-005BE31325F0}">
      <dgm:prSet/>
      <dgm:spPr/>
      <dgm:t>
        <a:bodyPr/>
        <a:lstStyle/>
        <a:p>
          <a:endParaRPr lang="ru-RU"/>
        </a:p>
      </dgm:t>
    </dgm:pt>
    <dgm:pt modelId="{CEBDEFE7-8145-4C31-9002-0D39369AD495}">
      <dgm:prSet custT="1"/>
      <dgm:spPr/>
      <dgm:t>
        <a:bodyPr/>
        <a:lstStyle/>
        <a:p>
          <a:r>
            <a:rPr lang="ru-RU" sz="1400" dirty="0"/>
            <a:t>Требует наличия базовых услуг в целях при­влечения виновных к ответу. Базовые услуги должны поддерживать и облегчать участие жертвы/потерпевшей в процессах отправления правосудия. При этом бремя или ответственность за восстанов­ление справедливости должно нести государство, а не женщина.</a:t>
          </a:r>
        </a:p>
      </dgm:t>
    </dgm:pt>
    <dgm:pt modelId="{DBB12C31-629F-4348-9A5E-029B8B99EB20}" type="parTrans" cxnId="{2603C7D1-95C8-41F0-9783-D297EA547CDC}">
      <dgm:prSet/>
      <dgm:spPr/>
      <dgm:t>
        <a:bodyPr/>
        <a:lstStyle/>
        <a:p>
          <a:endParaRPr lang="ru-RU"/>
        </a:p>
      </dgm:t>
    </dgm:pt>
    <dgm:pt modelId="{E75B11E9-E96A-4DD3-8573-A3CCE2F0634B}" type="sibTrans" cxnId="{2603C7D1-95C8-41F0-9783-D297EA547CDC}">
      <dgm:prSet/>
      <dgm:spPr/>
      <dgm:t>
        <a:bodyPr/>
        <a:lstStyle/>
        <a:p>
          <a:endParaRPr lang="ru-RU"/>
        </a:p>
      </dgm:t>
    </dgm:pt>
    <dgm:pt modelId="{BF9A4A20-3E20-4A47-ABE0-D0385819D900}" type="pres">
      <dgm:prSet presAssocID="{E862B08C-CB48-40EA-AB04-4F28BB526135}" presName="Name0" presStyleCnt="0">
        <dgm:presLayoutVars>
          <dgm:dir/>
          <dgm:animLvl val="lvl"/>
          <dgm:resizeHandles/>
        </dgm:presLayoutVars>
      </dgm:prSet>
      <dgm:spPr/>
    </dgm:pt>
    <dgm:pt modelId="{148A51E9-4DB2-4C9B-A94A-57697DA57108}" type="pres">
      <dgm:prSet presAssocID="{16C8EDC7-96BE-4BBD-835F-7BD204DB97FA}" presName="linNode" presStyleCnt="0"/>
      <dgm:spPr/>
    </dgm:pt>
    <dgm:pt modelId="{42B8E60D-9E76-42BF-A26A-36B15B1B4DD5}" type="pres">
      <dgm:prSet presAssocID="{16C8EDC7-96BE-4BBD-835F-7BD204DB97FA}" presName="parentShp" presStyleLbl="node1" presStyleIdx="0" presStyleCnt="3" custScaleX="87517" custLinFactNeighborX="-200" custLinFactNeighborY="-2000">
        <dgm:presLayoutVars>
          <dgm:bulletEnabled val="1"/>
        </dgm:presLayoutVars>
      </dgm:prSet>
      <dgm:spPr/>
    </dgm:pt>
    <dgm:pt modelId="{24908378-9632-40EE-ACC8-B7DF1A505FFF}" type="pres">
      <dgm:prSet presAssocID="{16C8EDC7-96BE-4BBD-835F-7BD204DB97FA}" presName="childShp" presStyleLbl="bgAccFollowNode1" presStyleIdx="0" presStyleCnt="3" custScaleX="108084" custScaleY="114721" custLinFactNeighborX="5758" custLinFactNeighborY="165">
        <dgm:presLayoutVars>
          <dgm:bulletEnabled val="1"/>
        </dgm:presLayoutVars>
      </dgm:prSet>
      <dgm:spPr/>
    </dgm:pt>
    <dgm:pt modelId="{FCF61FE1-C173-42B5-9E83-4FADB5382083}" type="pres">
      <dgm:prSet presAssocID="{4CEBE0ED-87AF-4FFA-BAFB-3912393A1962}" presName="spacing" presStyleCnt="0"/>
      <dgm:spPr/>
    </dgm:pt>
    <dgm:pt modelId="{83D8E332-3629-4912-9650-5E63F1B2DAEE}" type="pres">
      <dgm:prSet presAssocID="{6BE874AB-7A3F-45CB-9DB7-0F7FC88E7F81}" presName="linNode" presStyleCnt="0"/>
      <dgm:spPr/>
    </dgm:pt>
    <dgm:pt modelId="{71B66251-0A7C-4E4A-BBA6-C32E1E752B40}" type="pres">
      <dgm:prSet presAssocID="{6BE874AB-7A3F-45CB-9DB7-0F7FC88E7F81}" presName="parentShp" presStyleLbl="node1" presStyleIdx="1" presStyleCnt="3" custScaleX="88049" custLinFactNeighborX="-3984" custLinFactNeighborY="161">
        <dgm:presLayoutVars>
          <dgm:bulletEnabled val="1"/>
        </dgm:presLayoutVars>
      </dgm:prSet>
      <dgm:spPr/>
    </dgm:pt>
    <dgm:pt modelId="{82734E9A-BE20-4ADB-8632-181942B2C5CA}" type="pres">
      <dgm:prSet presAssocID="{6BE874AB-7A3F-45CB-9DB7-0F7FC88E7F81}" presName="childShp" presStyleLbl="bgAccFollowNode1" presStyleIdx="1" presStyleCnt="3" custScaleX="109052" custLinFactNeighborX="52" custLinFactNeighborY="1302">
        <dgm:presLayoutVars>
          <dgm:bulletEnabled val="1"/>
        </dgm:presLayoutVars>
      </dgm:prSet>
      <dgm:spPr/>
    </dgm:pt>
    <dgm:pt modelId="{8295174E-8903-4A0D-B79B-EC69714ABE97}" type="pres">
      <dgm:prSet presAssocID="{E4057B5C-4994-4227-8647-01F7EFC9341B}" presName="spacing" presStyleCnt="0"/>
      <dgm:spPr/>
    </dgm:pt>
    <dgm:pt modelId="{A8481761-A0B8-43CA-AF11-177B0A688EF4}" type="pres">
      <dgm:prSet presAssocID="{EA443B85-C0FC-4DE8-AFFC-4150D587A8B3}" presName="linNode" presStyleCnt="0"/>
      <dgm:spPr/>
    </dgm:pt>
    <dgm:pt modelId="{2A7253B5-16EC-4FC2-8A94-BE3BBC47B689}" type="pres">
      <dgm:prSet presAssocID="{EA443B85-C0FC-4DE8-AFFC-4150D587A8B3}" presName="parentShp" presStyleLbl="node1" presStyleIdx="2" presStyleCnt="3" custScaleX="87876" custLinFactNeighborX="-5282" custLinFactNeighborY="23040">
        <dgm:presLayoutVars>
          <dgm:bulletEnabled val="1"/>
        </dgm:presLayoutVars>
      </dgm:prSet>
      <dgm:spPr/>
    </dgm:pt>
    <dgm:pt modelId="{624C6141-E260-419F-942F-D39B416E2E4E}" type="pres">
      <dgm:prSet presAssocID="{EA443B85-C0FC-4DE8-AFFC-4150D587A8B3}" presName="childShp" presStyleLbl="bgAccFollowNode1" presStyleIdx="2" presStyleCnt="3" custScaleX="108090" custScaleY="122654">
        <dgm:presLayoutVars>
          <dgm:bulletEnabled val="1"/>
        </dgm:presLayoutVars>
      </dgm:prSet>
      <dgm:spPr/>
    </dgm:pt>
  </dgm:ptLst>
  <dgm:cxnLst>
    <dgm:cxn modelId="{3E597002-BCCF-474D-8C41-337E4B3ACB14}" type="presOf" srcId="{ACF5DAB0-87A5-4C45-B7AD-FAAA944306F4}" destId="{82734E9A-BE20-4ADB-8632-181942B2C5CA}" srcOrd="0" destOrd="0" presId="urn:microsoft.com/office/officeart/2005/8/layout/vList6"/>
    <dgm:cxn modelId="{AECB8127-55E2-4A61-AE83-C314C56DFFCA}" type="presOf" srcId="{E862B08C-CB48-40EA-AB04-4F28BB526135}" destId="{BF9A4A20-3E20-4A47-ABE0-D0385819D900}" srcOrd="0" destOrd="0" presId="urn:microsoft.com/office/officeart/2005/8/layout/vList6"/>
    <dgm:cxn modelId="{1CB71730-2701-4A2D-A242-9415D495B063}" srcId="{E862B08C-CB48-40EA-AB04-4F28BB526135}" destId="{EA443B85-C0FC-4DE8-AFFC-4150D587A8B3}" srcOrd="2" destOrd="0" parTransId="{05D8216E-44ED-43DA-90FC-CB55EF979C8A}" sibTransId="{E88D7548-46C7-49F2-8115-6E283470379D}"/>
    <dgm:cxn modelId="{8CE86940-0C88-4245-AC1E-AD6FDC3DD454}" type="presOf" srcId="{439749CB-6BCD-4F46-862F-950EFBFC222C}" destId="{24908378-9632-40EE-ACC8-B7DF1A505FFF}" srcOrd="0" destOrd="0" presId="urn:microsoft.com/office/officeart/2005/8/layout/vList6"/>
    <dgm:cxn modelId="{5B6D8664-FF7A-4969-8EA1-A43834B5C5B6}" type="presOf" srcId="{CEBDEFE7-8145-4C31-9002-0D39369AD495}" destId="{624C6141-E260-419F-942F-D39B416E2E4E}" srcOrd="0" destOrd="0" presId="urn:microsoft.com/office/officeart/2005/8/layout/vList6"/>
    <dgm:cxn modelId="{03DEED7F-F2E7-42CB-A695-ACFA8DF0D802}" srcId="{16C8EDC7-96BE-4BBD-835F-7BD204DB97FA}" destId="{439749CB-6BCD-4F46-862F-950EFBFC222C}" srcOrd="0" destOrd="0" parTransId="{3DA0D31B-309A-4CF4-AA27-A7072D4E9A01}" sibTransId="{3899F48B-1B47-4A10-AACF-14CB6860ED5B}"/>
    <dgm:cxn modelId="{CAAA8284-EA4E-4CA8-B52D-68F13AC8FA88}" type="presOf" srcId="{EA443B85-C0FC-4DE8-AFFC-4150D587A8B3}" destId="{2A7253B5-16EC-4FC2-8A94-BE3BBC47B689}" srcOrd="0" destOrd="0" presId="urn:microsoft.com/office/officeart/2005/8/layout/vList6"/>
    <dgm:cxn modelId="{24F0DDA1-B7B3-4789-AF4F-B7C3FFC04A74}" srcId="{E862B08C-CB48-40EA-AB04-4F28BB526135}" destId="{6BE874AB-7A3F-45CB-9DB7-0F7FC88E7F81}" srcOrd="1" destOrd="0" parTransId="{9007868E-C743-40F3-94BB-D39F4DB939AE}" sibTransId="{E4057B5C-4994-4227-8647-01F7EFC9341B}"/>
    <dgm:cxn modelId="{D9D250B0-ADD7-488E-A63A-5B8B820689B7}" srcId="{E862B08C-CB48-40EA-AB04-4F28BB526135}" destId="{16C8EDC7-96BE-4BBD-835F-7BD204DB97FA}" srcOrd="0" destOrd="0" parTransId="{8FFBE7DB-CABA-4A2A-B0D1-5A48E8E07730}" sibTransId="{4CEBE0ED-87AF-4FFA-BAFB-3912393A1962}"/>
    <dgm:cxn modelId="{54C4D3B0-699F-42DD-9637-445DC92DC513}" type="presOf" srcId="{6BE874AB-7A3F-45CB-9DB7-0F7FC88E7F81}" destId="{71B66251-0A7C-4E4A-BBA6-C32E1E752B40}" srcOrd="0" destOrd="0" presId="urn:microsoft.com/office/officeart/2005/8/layout/vList6"/>
    <dgm:cxn modelId="{A0468BCB-355F-4ADE-BE9A-A0E242AD7F42}" type="presOf" srcId="{16C8EDC7-96BE-4BBD-835F-7BD204DB97FA}" destId="{42B8E60D-9E76-42BF-A26A-36B15B1B4DD5}" srcOrd="0" destOrd="0" presId="urn:microsoft.com/office/officeart/2005/8/layout/vList6"/>
    <dgm:cxn modelId="{2603C7D1-95C8-41F0-9783-D297EA547CDC}" srcId="{EA443B85-C0FC-4DE8-AFFC-4150D587A8B3}" destId="{CEBDEFE7-8145-4C31-9002-0D39369AD495}" srcOrd="0" destOrd="0" parTransId="{DBB12C31-629F-4348-9A5E-029B8B99EB20}" sibTransId="{E75B11E9-E96A-4DD3-8573-A3CCE2F0634B}"/>
    <dgm:cxn modelId="{5561E5E7-A7FA-4182-9039-005BE31325F0}" srcId="{6BE874AB-7A3F-45CB-9DB7-0F7FC88E7F81}" destId="{ACF5DAB0-87A5-4C45-B7AD-FAAA944306F4}" srcOrd="0" destOrd="0" parTransId="{138EDAD4-6A38-4896-9147-28E33606683D}" sibTransId="{E3551157-992D-47C9-B31F-AEB912D34F7F}"/>
    <dgm:cxn modelId="{AB92C8DA-18BD-4CFD-B05D-D8CFF597CFBC}" type="presParOf" srcId="{BF9A4A20-3E20-4A47-ABE0-D0385819D900}" destId="{148A51E9-4DB2-4C9B-A94A-57697DA57108}" srcOrd="0" destOrd="0" presId="urn:microsoft.com/office/officeart/2005/8/layout/vList6"/>
    <dgm:cxn modelId="{2D0C0A45-74C9-42D7-BF3E-EDC230E8C2AE}" type="presParOf" srcId="{148A51E9-4DB2-4C9B-A94A-57697DA57108}" destId="{42B8E60D-9E76-42BF-A26A-36B15B1B4DD5}" srcOrd="0" destOrd="0" presId="urn:microsoft.com/office/officeart/2005/8/layout/vList6"/>
    <dgm:cxn modelId="{77DCBE37-D95E-43CA-B643-9D6B82967712}" type="presParOf" srcId="{148A51E9-4DB2-4C9B-A94A-57697DA57108}" destId="{24908378-9632-40EE-ACC8-B7DF1A505FFF}" srcOrd="1" destOrd="0" presId="urn:microsoft.com/office/officeart/2005/8/layout/vList6"/>
    <dgm:cxn modelId="{FE5EAD97-4BF6-412C-B73E-817D639728B0}" type="presParOf" srcId="{BF9A4A20-3E20-4A47-ABE0-D0385819D900}" destId="{FCF61FE1-C173-42B5-9E83-4FADB5382083}" srcOrd="1" destOrd="0" presId="urn:microsoft.com/office/officeart/2005/8/layout/vList6"/>
    <dgm:cxn modelId="{EAE921D1-FD4E-4E9E-A49B-F6C57180BF66}" type="presParOf" srcId="{BF9A4A20-3E20-4A47-ABE0-D0385819D900}" destId="{83D8E332-3629-4912-9650-5E63F1B2DAEE}" srcOrd="2" destOrd="0" presId="urn:microsoft.com/office/officeart/2005/8/layout/vList6"/>
    <dgm:cxn modelId="{35B8E9BF-A990-4C9C-846F-0416F8610494}" type="presParOf" srcId="{83D8E332-3629-4912-9650-5E63F1B2DAEE}" destId="{71B66251-0A7C-4E4A-BBA6-C32E1E752B40}" srcOrd="0" destOrd="0" presId="urn:microsoft.com/office/officeart/2005/8/layout/vList6"/>
    <dgm:cxn modelId="{8E90F7B9-6B07-4984-B4F2-DDB993529721}" type="presParOf" srcId="{83D8E332-3629-4912-9650-5E63F1B2DAEE}" destId="{82734E9A-BE20-4ADB-8632-181942B2C5CA}" srcOrd="1" destOrd="0" presId="urn:microsoft.com/office/officeart/2005/8/layout/vList6"/>
    <dgm:cxn modelId="{7D884ADC-8A07-42B8-9927-EFF51CAFBF34}" type="presParOf" srcId="{BF9A4A20-3E20-4A47-ABE0-D0385819D900}" destId="{8295174E-8903-4A0D-B79B-EC69714ABE97}" srcOrd="3" destOrd="0" presId="urn:microsoft.com/office/officeart/2005/8/layout/vList6"/>
    <dgm:cxn modelId="{C8C120BD-6B65-4E34-ACEF-F3DBB4E1AC76}" type="presParOf" srcId="{BF9A4A20-3E20-4A47-ABE0-D0385819D900}" destId="{A8481761-A0B8-43CA-AF11-177B0A688EF4}" srcOrd="4" destOrd="0" presId="urn:microsoft.com/office/officeart/2005/8/layout/vList6"/>
    <dgm:cxn modelId="{9F730712-5EA1-40F5-8F6B-42AEF28E66C2}" type="presParOf" srcId="{A8481761-A0B8-43CA-AF11-177B0A688EF4}" destId="{2A7253B5-16EC-4FC2-8A94-BE3BBC47B689}" srcOrd="0" destOrd="0" presId="urn:microsoft.com/office/officeart/2005/8/layout/vList6"/>
    <dgm:cxn modelId="{A1CCD6DB-3107-4D19-B8AA-53BA00AC4B29}" type="presParOf" srcId="{A8481761-A0B8-43CA-AF11-177B0A688EF4}" destId="{624C6141-E260-419F-942F-D39B416E2E4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5A3C0A-BD5A-4A5C-AE6C-51A724D17FAD}" type="doc">
      <dgm:prSet loTypeId="urn:microsoft.com/office/officeart/2005/8/layout/vList3" loCatId="list" qsTypeId="urn:microsoft.com/office/officeart/2005/8/quickstyle/simple3" qsCatId="simple" csTypeId="urn:microsoft.com/office/officeart/2005/8/colors/accent1_2" csCatId="accent1" phldr="1"/>
      <dgm:spPr/>
    </dgm:pt>
    <dgm:pt modelId="{1AAE7ABD-2C8E-4C48-BA41-A21E103A895E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ru-RU" sz="1600" dirty="0"/>
            <a:t>НАЛИЧИЕ</a:t>
          </a:r>
        </a:p>
      </dgm:t>
    </dgm:pt>
    <dgm:pt modelId="{D54CE175-D08E-49FC-A171-2315DA5B4A9D}" type="parTrans" cxnId="{8EB6410B-4018-4982-AB5E-9B8B63FE2AF6}">
      <dgm:prSet/>
      <dgm:spPr/>
      <dgm:t>
        <a:bodyPr/>
        <a:lstStyle/>
        <a:p>
          <a:endParaRPr lang="ru-RU"/>
        </a:p>
      </dgm:t>
    </dgm:pt>
    <dgm:pt modelId="{FF0A8B11-EBBA-4B99-8748-E52B2E6B657B}" type="sibTrans" cxnId="{8EB6410B-4018-4982-AB5E-9B8B63FE2AF6}">
      <dgm:prSet/>
      <dgm:spPr/>
      <dgm:t>
        <a:bodyPr/>
        <a:lstStyle/>
        <a:p>
          <a:endParaRPr lang="ru-RU"/>
        </a:p>
      </dgm:t>
    </dgm:pt>
    <dgm:pt modelId="{99563D59-FB04-4A7B-87F7-B7D3A45D3938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ru-RU" sz="1600" dirty="0"/>
            <a:t>ДОСТУПНОСТЬ</a:t>
          </a:r>
        </a:p>
      </dgm:t>
    </dgm:pt>
    <dgm:pt modelId="{98CF7C0A-D9BE-4107-8440-7D45DBDE95E8}" type="parTrans" cxnId="{8954F600-1649-408B-A63F-EC923A118004}">
      <dgm:prSet/>
      <dgm:spPr/>
      <dgm:t>
        <a:bodyPr/>
        <a:lstStyle/>
        <a:p>
          <a:endParaRPr lang="ru-RU"/>
        </a:p>
      </dgm:t>
    </dgm:pt>
    <dgm:pt modelId="{B2338E49-4E09-4B1D-B0B2-65288E96495A}" type="sibTrans" cxnId="{8954F600-1649-408B-A63F-EC923A118004}">
      <dgm:prSet/>
      <dgm:spPr/>
      <dgm:t>
        <a:bodyPr/>
        <a:lstStyle/>
        <a:p>
          <a:endParaRPr lang="ru-RU"/>
        </a:p>
      </dgm:t>
    </dgm:pt>
    <dgm:pt modelId="{42CB62EE-D111-4187-904E-D8DB91E88113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ru-RU" sz="1600" dirty="0"/>
            <a:t>АДАПТАЦИЯ  К УСЛОВИЯМ</a:t>
          </a:r>
        </a:p>
      </dgm:t>
    </dgm:pt>
    <dgm:pt modelId="{E523C691-FD0D-484A-B582-5761643D69CD}" type="parTrans" cxnId="{E083CEA4-B922-4C1E-9CC6-D24955341759}">
      <dgm:prSet/>
      <dgm:spPr/>
      <dgm:t>
        <a:bodyPr/>
        <a:lstStyle/>
        <a:p>
          <a:endParaRPr lang="ru-RU"/>
        </a:p>
      </dgm:t>
    </dgm:pt>
    <dgm:pt modelId="{77EC473C-A169-45AB-9482-DE2CF312F0B8}" type="sibTrans" cxnId="{E083CEA4-B922-4C1E-9CC6-D24955341759}">
      <dgm:prSet/>
      <dgm:spPr/>
      <dgm:t>
        <a:bodyPr/>
        <a:lstStyle/>
        <a:p>
          <a:endParaRPr lang="ru-RU"/>
        </a:p>
      </dgm:t>
    </dgm:pt>
    <dgm:pt modelId="{D43ECE52-A9D7-4745-BDDC-9AC97F978F99}">
      <dgm:prSet custT="1"/>
      <dgm:spPr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ru-RU" sz="1600" dirty="0"/>
            <a:t>УМЕСТНОСТЬ</a:t>
          </a:r>
        </a:p>
      </dgm:t>
    </dgm:pt>
    <dgm:pt modelId="{EFDF7946-4477-4F78-8110-F05887251CEA}" type="parTrans" cxnId="{98453CF1-872D-4C0E-AD9E-4A66B28FE73E}">
      <dgm:prSet/>
      <dgm:spPr/>
      <dgm:t>
        <a:bodyPr/>
        <a:lstStyle/>
        <a:p>
          <a:endParaRPr lang="ru-RU"/>
        </a:p>
      </dgm:t>
    </dgm:pt>
    <dgm:pt modelId="{D834B807-9D5E-4BB3-9FB4-0EEF9F3C5A28}" type="sibTrans" cxnId="{98453CF1-872D-4C0E-AD9E-4A66B28FE73E}">
      <dgm:prSet/>
      <dgm:spPr/>
      <dgm:t>
        <a:bodyPr/>
        <a:lstStyle/>
        <a:p>
          <a:endParaRPr lang="ru-RU"/>
        </a:p>
      </dgm:t>
    </dgm:pt>
    <dgm:pt modelId="{1F14A78F-BC79-49EF-BF5D-331AAB48EFFC}">
      <dgm:prSet custT="1"/>
      <dgm:spPr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ru-RU" sz="1600" dirty="0"/>
            <a:t>ОБЕСПЕЧЕНИЕ БЕЗОПАСНОСТИ </a:t>
          </a:r>
        </a:p>
      </dgm:t>
    </dgm:pt>
    <dgm:pt modelId="{FDC6E261-C993-486C-BCC7-09B115C73885}" type="parTrans" cxnId="{428647F2-40F0-494E-A951-0F1EC964C9B9}">
      <dgm:prSet/>
      <dgm:spPr/>
      <dgm:t>
        <a:bodyPr/>
        <a:lstStyle/>
        <a:p>
          <a:endParaRPr lang="ru-RU"/>
        </a:p>
      </dgm:t>
    </dgm:pt>
    <dgm:pt modelId="{C624D595-D15D-42CA-A5F2-08A16DE01E67}" type="sibTrans" cxnId="{428647F2-40F0-494E-A951-0F1EC964C9B9}">
      <dgm:prSet/>
      <dgm:spPr/>
      <dgm:t>
        <a:bodyPr/>
        <a:lstStyle/>
        <a:p>
          <a:endParaRPr lang="ru-RU"/>
        </a:p>
      </dgm:t>
    </dgm:pt>
    <dgm:pt modelId="{810916D6-3F26-4A8E-9C80-BDD9D05567DE}">
      <dgm:prSet custT="1"/>
      <dgm:spPr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ru-RU" sz="1600" dirty="0"/>
            <a:t>ОСОЗНАННОЕ СОГЛАСИЕ И КОНФИДЕНЦИАЛЬНОСТЬ </a:t>
          </a:r>
        </a:p>
      </dgm:t>
    </dgm:pt>
    <dgm:pt modelId="{F1579306-1E02-4CC1-8897-6C204BB1AC82}" type="parTrans" cxnId="{6F7F65C9-3785-4AB2-9300-E3C39E7DB6DF}">
      <dgm:prSet/>
      <dgm:spPr/>
      <dgm:t>
        <a:bodyPr/>
        <a:lstStyle/>
        <a:p>
          <a:endParaRPr lang="ru-RU"/>
        </a:p>
      </dgm:t>
    </dgm:pt>
    <dgm:pt modelId="{E236B8ED-E0A9-4BAC-945D-3333AAB04672}" type="sibTrans" cxnId="{6F7F65C9-3785-4AB2-9300-E3C39E7DB6DF}">
      <dgm:prSet/>
      <dgm:spPr/>
      <dgm:t>
        <a:bodyPr/>
        <a:lstStyle/>
        <a:p>
          <a:endParaRPr lang="ru-RU"/>
        </a:p>
      </dgm:t>
    </dgm:pt>
    <dgm:pt modelId="{DE7D11FE-A691-4ED2-ACD6-1C6EA1848348}">
      <dgm:prSet custT="1"/>
      <dgm:spPr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ru-RU" sz="1500" dirty="0"/>
            <a:t>ЭФФЕКТИВНАЯ СВЯЗЬ С ДРУГИМИ ВЕДОМСТВАМИ И УЧАСТИЕ ЗАИНТЕРЕСОВАННЫХ СТОРОН </a:t>
          </a:r>
        </a:p>
      </dgm:t>
    </dgm:pt>
    <dgm:pt modelId="{83744B11-1A6A-49AE-90D5-60DCDB561EBA}" type="parTrans" cxnId="{5BEB1E28-2FF3-40A9-9677-0EF7AB147018}">
      <dgm:prSet/>
      <dgm:spPr/>
      <dgm:t>
        <a:bodyPr/>
        <a:lstStyle/>
        <a:p>
          <a:endParaRPr lang="ru-RU"/>
        </a:p>
      </dgm:t>
    </dgm:pt>
    <dgm:pt modelId="{2064E4AF-496F-4C32-8FD4-EBE40030E1CB}" type="sibTrans" cxnId="{5BEB1E28-2FF3-40A9-9677-0EF7AB147018}">
      <dgm:prSet/>
      <dgm:spPr/>
      <dgm:t>
        <a:bodyPr/>
        <a:lstStyle/>
        <a:p>
          <a:endParaRPr lang="ru-RU"/>
        </a:p>
      </dgm:t>
    </dgm:pt>
    <dgm:pt modelId="{1861D66C-0B97-42B9-B102-40D4B14EF198}">
      <dgm:prSet custT="1"/>
      <dgm:spPr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ru-RU" sz="1600" dirty="0"/>
            <a:t>СБОР ДАННЫХ И УПРАВЛЕНИЕ ИНФОРМАЦИЕЙ </a:t>
          </a:r>
        </a:p>
      </dgm:t>
    </dgm:pt>
    <dgm:pt modelId="{0411A24E-C12C-48F9-942C-6F17A62ACEC3}" type="parTrans" cxnId="{822012BD-BA40-4084-B9B2-46CC0144D52C}">
      <dgm:prSet/>
      <dgm:spPr/>
      <dgm:t>
        <a:bodyPr/>
        <a:lstStyle/>
        <a:p>
          <a:endParaRPr lang="ru-RU"/>
        </a:p>
      </dgm:t>
    </dgm:pt>
    <dgm:pt modelId="{701CDBB2-D3DB-45FF-8496-85EC6BF41BB7}" type="sibTrans" cxnId="{822012BD-BA40-4084-B9B2-46CC0144D52C}">
      <dgm:prSet/>
      <dgm:spPr/>
      <dgm:t>
        <a:bodyPr/>
        <a:lstStyle/>
        <a:p>
          <a:endParaRPr lang="ru-RU"/>
        </a:p>
      </dgm:t>
    </dgm:pt>
    <dgm:pt modelId="{58FDC0FD-632B-47A1-BA62-06A15D30E5A6}">
      <dgm:prSet custT="1"/>
      <dgm:spPr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ru-RU" sz="1600" dirty="0"/>
            <a:t>ВЗАИМОДЕЙСТВИЕ С ДРУГИМИ ВЕДОМСТВАМИ ПОСРЕДСТВОМ МЕХАНИЗМОВ КООРДИНАЦИИ </a:t>
          </a:r>
        </a:p>
      </dgm:t>
    </dgm:pt>
    <dgm:pt modelId="{A0DE167C-A7E7-4EB5-9808-966A28887C39}" type="parTrans" cxnId="{9CABAF5E-BB26-4408-975D-8EA46E687B8F}">
      <dgm:prSet/>
      <dgm:spPr/>
      <dgm:t>
        <a:bodyPr/>
        <a:lstStyle/>
        <a:p>
          <a:endParaRPr lang="ru-RU"/>
        </a:p>
      </dgm:t>
    </dgm:pt>
    <dgm:pt modelId="{50FA568A-F0FC-41D2-9590-2781B8EA0DBA}" type="sibTrans" cxnId="{9CABAF5E-BB26-4408-975D-8EA46E687B8F}">
      <dgm:prSet/>
      <dgm:spPr/>
      <dgm:t>
        <a:bodyPr/>
        <a:lstStyle/>
        <a:p>
          <a:endParaRPr lang="ru-RU"/>
        </a:p>
      </dgm:t>
    </dgm:pt>
    <dgm:pt modelId="{A8F6A8EC-250C-4428-B8A6-F4EF090A46B5}" type="pres">
      <dgm:prSet presAssocID="{F15A3C0A-BD5A-4A5C-AE6C-51A724D17FAD}" presName="linearFlow" presStyleCnt="0">
        <dgm:presLayoutVars>
          <dgm:dir/>
          <dgm:resizeHandles val="exact"/>
        </dgm:presLayoutVars>
      </dgm:prSet>
      <dgm:spPr/>
    </dgm:pt>
    <dgm:pt modelId="{C4A1D7FE-C877-40C2-8351-0AA986E9EF13}" type="pres">
      <dgm:prSet presAssocID="{1AAE7ABD-2C8E-4C48-BA41-A21E103A895E}" presName="composite" presStyleCnt="0"/>
      <dgm:spPr/>
    </dgm:pt>
    <dgm:pt modelId="{DE55AE12-3FA8-4BEE-8B2D-61E3E5947986}" type="pres">
      <dgm:prSet presAssocID="{1AAE7ABD-2C8E-4C48-BA41-A21E103A895E}" presName="imgShp" presStyleLbl="fgImgPlace1" presStyleIdx="0" presStyleCnt="9"/>
      <dgm:spPr>
        <a:solidFill>
          <a:schemeClr val="accent5">
            <a:lumMod val="40000"/>
            <a:lumOff val="60000"/>
          </a:schemeClr>
        </a:solidFill>
        <a:ln>
          <a:solidFill>
            <a:schemeClr val="accent1"/>
          </a:solidFill>
        </a:ln>
      </dgm:spPr>
    </dgm:pt>
    <dgm:pt modelId="{7268C57E-AAC9-44B1-908D-2C81EEBFD9E0}" type="pres">
      <dgm:prSet presAssocID="{1AAE7ABD-2C8E-4C48-BA41-A21E103A895E}" presName="txShp" presStyleLbl="node1" presStyleIdx="0" presStyleCnt="9" custScaleX="112342">
        <dgm:presLayoutVars>
          <dgm:bulletEnabled val="1"/>
        </dgm:presLayoutVars>
      </dgm:prSet>
      <dgm:spPr/>
    </dgm:pt>
    <dgm:pt modelId="{645CB316-F2DF-4829-A6EA-C9A2F7F60AEA}" type="pres">
      <dgm:prSet presAssocID="{FF0A8B11-EBBA-4B99-8748-E52B2E6B657B}" presName="spacing" presStyleCnt="0"/>
      <dgm:spPr/>
    </dgm:pt>
    <dgm:pt modelId="{B7469CC2-B666-46E9-A710-4FB3055DBF79}" type="pres">
      <dgm:prSet presAssocID="{99563D59-FB04-4A7B-87F7-B7D3A45D3938}" presName="composite" presStyleCnt="0"/>
      <dgm:spPr/>
    </dgm:pt>
    <dgm:pt modelId="{62ADE2D9-0637-4BF4-B7D0-E9BD831A342B}" type="pres">
      <dgm:prSet presAssocID="{99563D59-FB04-4A7B-87F7-B7D3A45D3938}" presName="imgShp" presStyleLbl="fgImgPlace1" presStyleIdx="1" presStyleCnt="9"/>
      <dgm:spPr>
        <a:solidFill>
          <a:schemeClr val="accent5">
            <a:lumMod val="40000"/>
            <a:lumOff val="60000"/>
          </a:schemeClr>
        </a:solidFill>
        <a:ln>
          <a:solidFill>
            <a:schemeClr val="accent1"/>
          </a:solidFill>
        </a:ln>
      </dgm:spPr>
    </dgm:pt>
    <dgm:pt modelId="{6AF4B41C-BDE3-40BC-A6CA-702A5764419F}" type="pres">
      <dgm:prSet presAssocID="{99563D59-FB04-4A7B-87F7-B7D3A45D3938}" presName="txShp" presStyleLbl="node1" presStyleIdx="1" presStyleCnt="9" custScaleX="114697" custLinFactNeighborX="-392" custLinFactNeighborY="-5639">
        <dgm:presLayoutVars>
          <dgm:bulletEnabled val="1"/>
        </dgm:presLayoutVars>
      </dgm:prSet>
      <dgm:spPr/>
    </dgm:pt>
    <dgm:pt modelId="{A06453CA-34BE-4E7C-B595-6E506BAAC6A8}" type="pres">
      <dgm:prSet presAssocID="{B2338E49-4E09-4B1D-B0B2-65288E96495A}" presName="spacing" presStyleCnt="0"/>
      <dgm:spPr/>
    </dgm:pt>
    <dgm:pt modelId="{7DC02AB2-35E0-4045-8024-D2042107972D}" type="pres">
      <dgm:prSet presAssocID="{42CB62EE-D111-4187-904E-D8DB91E88113}" presName="composite" presStyleCnt="0"/>
      <dgm:spPr/>
    </dgm:pt>
    <dgm:pt modelId="{E870098F-5F53-43F4-ACCA-26BE963E0D99}" type="pres">
      <dgm:prSet presAssocID="{42CB62EE-D111-4187-904E-D8DB91E88113}" presName="imgShp" presStyleLbl="fgImgPlace1" presStyleIdx="2" presStyleCnt="9"/>
      <dgm:spPr>
        <a:solidFill>
          <a:schemeClr val="accent5">
            <a:lumMod val="40000"/>
            <a:lumOff val="60000"/>
          </a:schemeClr>
        </a:solidFill>
        <a:ln>
          <a:solidFill>
            <a:schemeClr val="accent1"/>
          </a:solidFill>
        </a:ln>
      </dgm:spPr>
    </dgm:pt>
    <dgm:pt modelId="{32056213-AB3C-4D17-BBAE-2DE8D52A18FF}" type="pres">
      <dgm:prSet presAssocID="{42CB62EE-D111-4187-904E-D8DB91E88113}" presName="txShp" presStyleLbl="node1" presStyleIdx="2" presStyleCnt="9" custScaleX="110875">
        <dgm:presLayoutVars>
          <dgm:bulletEnabled val="1"/>
        </dgm:presLayoutVars>
      </dgm:prSet>
      <dgm:spPr/>
    </dgm:pt>
    <dgm:pt modelId="{ACABF4C8-67DD-4EA8-B21F-66FFF7E4318E}" type="pres">
      <dgm:prSet presAssocID="{77EC473C-A169-45AB-9482-DE2CF312F0B8}" presName="spacing" presStyleCnt="0"/>
      <dgm:spPr/>
    </dgm:pt>
    <dgm:pt modelId="{1F421EFB-BC8A-4419-AE31-9EF479668016}" type="pres">
      <dgm:prSet presAssocID="{D43ECE52-A9D7-4745-BDDC-9AC97F978F99}" presName="composite" presStyleCnt="0"/>
      <dgm:spPr/>
    </dgm:pt>
    <dgm:pt modelId="{399173FD-D19F-4DB3-9E7A-80AE58D531B4}" type="pres">
      <dgm:prSet presAssocID="{D43ECE52-A9D7-4745-BDDC-9AC97F978F99}" presName="imgShp" presStyleLbl="fgImgPlace1" presStyleIdx="3" presStyleCnt="9"/>
      <dgm:spPr>
        <a:solidFill>
          <a:schemeClr val="accent5">
            <a:lumMod val="40000"/>
            <a:lumOff val="60000"/>
          </a:schemeClr>
        </a:solidFill>
        <a:ln>
          <a:solidFill>
            <a:schemeClr val="accent1"/>
          </a:solidFill>
        </a:ln>
      </dgm:spPr>
    </dgm:pt>
    <dgm:pt modelId="{1DB9629D-5F3F-4A0A-A1F4-236E3C12698B}" type="pres">
      <dgm:prSet presAssocID="{D43ECE52-A9D7-4745-BDDC-9AC97F978F99}" presName="txShp" presStyleLbl="node1" presStyleIdx="3" presStyleCnt="9" custScaleX="109603">
        <dgm:presLayoutVars>
          <dgm:bulletEnabled val="1"/>
        </dgm:presLayoutVars>
      </dgm:prSet>
      <dgm:spPr/>
    </dgm:pt>
    <dgm:pt modelId="{56E8AAE1-41BB-41C1-A2CA-22BED153B450}" type="pres">
      <dgm:prSet presAssocID="{D834B807-9D5E-4BB3-9FB4-0EEF9F3C5A28}" presName="spacing" presStyleCnt="0"/>
      <dgm:spPr/>
    </dgm:pt>
    <dgm:pt modelId="{4070677A-D3D6-413F-8E92-8E7E7A2284A7}" type="pres">
      <dgm:prSet presAssocID="{1F14A78F-BC79-49EF-BF5D-331AAB48EFFC}" presName="composite" presStyleCnt="0"/>
      <dgm:spPr/>
    </dgm:pt>
    <dgm:pt modelId="{D70D86B3-09D1-4CDC-ACBA-8BB2A41ACB16}" type="pres">
      <dgm:prSet presAssocID="{1F14A78F-BC79-49EF-BF5D-331AAB48EFFC}" presName="imgShp" presStyleLbl="fgImgPlace1" presStyleIdx="4" presStyleCnt="9"/>
      <dgm:spPr>
        <a:solidFill>
          <a:schemeClr val="accent5">
            <a:lumMod val="40000"/>
            <a:lumOff val="60000"/>
          </a:schemeClr>
        </a:solidFill>
        <a:ln>
          <a:solidFill>
            <a:schemeClr val="accent1"/>
          </a:solidFill>
        </a:ln>
      </dgm:spPr>
    </dgm:pt>
    <dgm:pt modelId="{6678B47F-2049-4828-98C7-F70631FC0D3D}" type="pres">
      <dgm:prSet presAssocID="{1F14A78F-BC79-49EF-BF5D-331AAB48EFFC}" presName="txShp" presStyleLbl="node1" presStyleIdx="4" presStyleCnt="9" custScaleX="112149">
        <dgm:presLayoutVars>
          <dgm:bulletEnabled val="1"/>
        </dgm:presLayoutVars>
      </dgm:prSet>
      <dgm:spPr/>
    </dgm:pt>
    <dgm:pt modelId="{217954B3-A467-4DE3-AD78-87740453EB5B}" type="pres">
      <dgm:prSet presAssocID="{C624D595-D15D-42CA-A5F2-08A16DE01E67}" presName="spacing" presStyleCnt="0"/>
      <dgm:spPr/>
    </dgm:pt>
    <dgm:pt modelId="{885118CD-F981-4945-BA00-422459A68B71}" type="pres">
      <dgm:prSet presAssocID="{810916D6-3F26-4A8E-9C80-BDD9D05567DE}" presName="composite" presStyleCnt="0"/>
      <dgm:spPr/>
    </dgm:pt>
    <dgm:pt modelId="{6F86FD4C-EEB7-49AA-865F-69A8E6AB1B3C}" type="pres">
      <dgm:prSet presAssocID="{810916D6-3F26-4A8E-9C80-BDD9D05567DE}" presName="imgShp" presStyleLbl="fgImgPlace1" presStyleIdx="5" presStyleCnt="9" custLinFactNeighborX="3986" custLinFactNeighborY="-2658"/>
      <dgm:spPr>
        <a:solidFill>
          <a:schemeClr val="accent5">
            <a:lumMod val="40000"/>
            <a:lumOff val="60000"/>
          </a:schemeClr>
        </a:solidFill>
        <a:ln>
          <a:solidFill>
            <a:schemeClr val="accent1"/>
          </a:solidFill>
        </a:ln>
      </dgm:spPr>
    </dgm:pt>
    <dgm:pt modelId="{0B6BD009-1EF8-42E5-951A-42C4AC89A224}" type="pres">
      <dgm:prSet presAssocID="{810916D6-3F26-4A8E-9C80-BDD9D05567DE}" presName="txShp" presStyleLbl="node1" presStyleIdx="5" presStyleCnt="9" custScaleX="113377" custLinFactNeighborX="167" custLinFactNeighborY="4161">
        <dgm:presLayoutVars>
          <dgm:bulletEnabled val="1"/>
        </dgm:presLayoutVars>
      </dgm:prSet>
      <dgm:spPr/>
    </dgm:pt>
    <dgm:pt modelId="{3B42ACA5-9832-4131-A23C-9EA28258F8D9}" type="pres">
      <dgm:prSet presAssocID="{E236B8ED-E0A9-4BAC-945D-3333AAB04672}" presName="spacing" presStyleCnt="0"/>
      <dgm:spPr/>
    </dgm:pt>
    <dgm:pt modelId="{2CEFAC13-99E9-4173-A3B0-83394AD48042}" type="pres">
      <dgm:prSet presAssocID="{DE7D11FE-A691-4ED2-ACD6-1C6EA1848348}" presName="composite" presStyleCnt="0"/>
      <dgm:spPr/>
    </dgm:pt>
    <dgm:pt modelId="{DE4BDB3B-10EA-4ABF-8802-119F275795F1}" type="pres">
      <dgm:prSet presAssocID="{DE7D11FE-A691-4ED2-ACD6-1C6EA1848348}" presName="imgShp" presStyleLbl="fgImgPlace1" presStyleIdx="6" presStyleCnt="9"/>
      <dgm:spPr>
        <a:solidFill>
          <a:schemeClr val="accent5">
            <a:lumMod val="40000"/>
            <a:lumOff val="60000"/>
          </a:schemeClr>
        </a:solidFill>
        <a:ln>
          <a:solidFill>
            <a:schemeClr val="accent1"/>
          </a:solidFill>
        </a:ln>
      </dgm:spPr>
    </dgm:pt>
    <dgm:pt modelId="{A2309C10-A0AB-4114-B476-0BB8B5FC1181}" type="pres">
      <dgm:prSet presAssocID="{DE7D11FE-A691-4ED2-ACD6-1C6EA1848348}" presName="txShp" presStyleLbl="node1" presStyleIdx="6" presStyleCnt="9" custScaleX="111676" custLinFactNeighborX="75" custLinFactNeighborY="13411">
        <dgm:presLayoutVars>
          <dgm:bulletEnabled val="1"/>
        </dgm:presLayoutVars>
      </dgm:prSet>
      <dgm:spPr/>
    </dgm:pt>
    <dgm:pt modelId="{20210EA0-1B6C-4881-A05B-608FD8E44000}" type="pres">
      <dgm:prSet presAssocID="{2064E4AF-496F-4C32-8FD4-EBE40030E1CB}" presName="spacing" presStyleCnt="0"/>
      <dgm:spPr/>
    </dgm:pt>
    <dgm:pt modelId="{06EA9534-083D-4149-9715-2AD2FA0840EA}" type="pres">
      <dgm:prSet presAssocID="{1861D66C-0B97-42B9-B102-40D4B14EF198}" presName="composite" presStyleCnt="0"/>
      <dgm:spPr/>
    </dgm:pt>
    <dgm:pt modelId="{DD4AA5E2-3FE5-4539-B8F5-21C6CFE97D88}" type="pres">
      <dgm:prSet presAssocID="{1861D66C-0B97-42B9-B102-40D4B14EF198}" presName="imgShp" presStyleLbl="fgImgPlace1" presStyleIdx="7" presStyleCnt="9"/>
      <dgm:spPr>
        <a:solidFill>
          <a:schemeClr val="accent5">
            <a:lumMod val="40000"/>
            <a:lumOff val="60000"/>
          </a:schemeClr>
        </a:solidFill>
        <a:ln>
          <a:solidFill>
            <a:schemeClr val="accent1"/>
          </a:solidFill>
        </a:ln>
      </dgm:spPr>
    </dgm:pt>
    <dgm:pt modelId="{4B25C953-B3AB-4517-AF43-B51B77E5D60A}" type="pres">
      <dgm:prSet presAssocID="{1861D66C-0B97-42B9-B102-40D4B14EF198}" presName="txShp" presStyleLbl="node1" presStyleIdx="7" presStyleCnt="9" custScaleX="112010" custLinFactNeighborX="622" custLinFactNeighborY="8752">
        <dgm:presLayoutVars>
          <dgm:bulletEnabled val="1"/>
        </dgm:presLayoutVars>
      </dgm:prSet>
      <dgm:spPr/>
    </dgm:pt>
    <dgm:pt modelId="{30888865-D805-4F74-AE71-2602FF1B867D}" type="pres">
      <dgm:prSet presAssocID="{701CDBB2-D3DB-45FF-8496-85EC6BF41BB7}" presName="spacing" presStyleCnt="0"/>
      <dgm:spPr/>
    </dgm:pt>
    <dgm:pt modelId="{1C998A94-B77F-40E8-AA25-9038FDA534C5}" type="pres">
      <dgm:prSet presAssocID="{58FDC0FD-632B-47A1-BA62-06A15D30E5A6}" presName="composite" presStyleCnt="0"/>
      <dgm:spPr/>
    </dgm:pt>
    <dgm:pt modelId="{C6324EE5-CEB8-4957-B2F4-6252A6AA3101}" type="pres">
      <dgm:prSet presAssocID="{58FDC0FD-632B-47A1-BA62-06A15D30E5A6}" presName="imgShp" presStyleLbl="fgImgPlace1" presStyleIdx="8" presStyleCnt="9"/>
      <dgm:spPr>
        <a:solidFill>
          <a:schemeClr val="accent5">
            <a:lumMod val="40000"/>
            <a:lumOff val="60000"/>
          </a:schemeClr>
        </a:solidFill>
        <a:ln>
          <a:solidFill>
            <a:schemeClr val="accent1"/>
          </a:solidFill>
        </a:ln>
      </dgm:spPr>
    </dgm:pt>
    <dgm:pt modelId="{98DAAD68-BE2A-4471-AF25-66B514BC15D5}" type="pres">
      <dgm:prSet presAssocID="{58FDC0FD-632B-47A1-BA62-06A15D30E5A6}" presName="txShp" presStyleLbl="node1" presStyleIdx="8" presStyleCnt="9" custScaleX="112149" custScaleY="123631">
        <dgm:presLayoutVars>
          <dgm:bulletEnabled val="1"/>
        </dgm:presLayoutVars>
      </dgm:prSet>
      <dgm:spPr/>
    </dgm:pt>
  </dgm:ptLst>
  <dgm:cxnLst>
    <dgm:cxn modelId="{8954F600-1649-408B-A63F-EC923A118004}" srcId="{F15A3C0A-BD5A-4A5C-AE6C-51A724D17FAD}" destId="{99563D59-FB04-4A7B-87F7-B7D3A45D3938}" srcOrd="1" destOrd="0" parTransId="{98CF7C0A-D9BE-4107-8440-7D45DBDE95E8}" sibTransId="{B2338E49-4E09-4B1D-B0B2-65288E96495A}"/>
    <dgm:cxn modelId="{8EB6410B-4018-4982-AB5E-9B8B63FE2AF6}" srcId="{F15A3C0A-BD5A-4A5C-AE6C-51A724D17FAD}" destId="{1AAE7ABD-2C8E-4C48-BA41-A21E103A895E}" srcOrd="0" destOrd="0" parTransId="{D54CE175-D08E-49FC-A171-2315DA5B4A9D}" sibTransId="{FF0A8B11-EBBA-4B99-8748-E52B2E6B657B}"/>
    <dgm:cxn modelId="{5BEB1E28-2FF3-40A9-9677-0EF7AB147018}" srcId="{F15A3C0A-BD5A-4A5C-AE6C-51A724D17FAD}" destId="{DE7D11FE-A691-4ED2-ACD6-1C6EA1848348}" srcOrd="6" destOrd="0" parTransId="{83744B11-1A6A-49AE-90D5-60DCDB561EBA}" sibTransId="{2064E4AF-496F-4C32-8FD4-EBE40030E1CB}"/>
    <dgm:cxn modelId="{0C80B835-899C-45FC-A3E6-73A03EDA914E}" type="presOf" srcId="{F15A3C0A-BD5A-4A5C-AE6C-51A724D17FAD}" destId="{A8F6A8EC-250C-4428-B8A6-F4EF090A46B5}" srcOrd="0" destOrd="0" presId="urn:microsoft.com/office/officeart/2005/8/layout/vList3"/>
    <dgm:cxn modelId="{9CABAF5E-BB26-4408-975D-8EA46E687B8F}" srcId="{F15A3C0A-BD5A-4A5C-AE6C-51A724D17FAD}" destId="{58FDC0FD-632B-47A1-BA62-06A15D30E5A6}" srcOrd="8" destOrd="0" parTransId="{A0DE167C-A7E7-4EB5-9808-966A28887C39}" sibTransId="{50FA568A-F0FC-41D2-9590-2781B8EA0DBA}"/>
    <dgm:cxn modelId="{61D57254-82F2-43AC-98A2-A8113154F3E1}" type="presOf" srcId="{1861D66C-0B97-42B9-B102-40D4B14EF198}" destId="{4B25C953-B3AB-4517-AF43-B51B77E5D60A}" srcOrd="0" destOrd="0" presId="urn:microsoft.com/office/officeart/2005/8/layout/vList3"/>
    <dgm:cxn modelId="{190C159D-E59F-436F-97FF-67576E74597F}" type="presOf" srcId="{1F14A78F-BC79-49EF-BF5D-331AAB48EFFC}" destId="{6678B47F-2049-4828-98C7-F70631FC0D3D}" srcOrd="0" destOrd="0" presId="urn:microsoft.com/office/officeart/2005/8/layout/vList3"/>
    <dgm:cxn modelId="{E083CEA4-B922-4C1E-9CC6-D24955341759}" srcId="{F15A3C0A-BD5A-4A5C-AE6C-51A724D17FAD}" destId="{42CB62EE-D111-4187-904E-D8DB91E88113}" srcOrd="2" destOrd="0" parTransId="{E523C691-FD0D-484A-B582-5761643D69CD}" sibTransId="{77EC473C-A169-45AB-9482-DE2CF312F0B8}"/>
    <dgm:cxn modelId="{A1C43AB1-3F9C-4F71-88C7-72CF188D6F2E}" type="presOf" srcId="{D43ECE52-A9D7-4745-BDDC-9AC97F978F99}" destId="{1DB9629D-5F3F-4A0A-A1F4-236E3C12698B}" srcOrd="0" destOrd="0" presId="urn:microsoft.com/office/officeart/2005/8/layout/vList3"/>
    <dgm:cxn modelId="{8CAC97B8-74DF-4730-AFED-FC21608A3956}" type="presOf" srcId="{58FDC0FD-632B-47A1-BA62-06A15D30E5A6}" destId="{98DAAD68-BE2A-4471-AF25-66B514BC15D5}" srcOrd="0" destOrd="0" presId="urn:microsoft.com/office/officeart/2005/8/layout/vList3"/>
    <dgm:cxn modelId="{822012BD-BA40-4084-B9B2-46CC0144D52C}" srcId="{F15A3C0A-BD5A-4A5C-AE6C-51A724D17FAD}" destId="{1861D66C-0B97-42B9-B102-40D4B14EF198}" srcOrd="7" destOrd="0" parTransId="{0411A24E-C12C-48F9-942C-6F17A62ACEC3}" sibTransId="{701CDBB2-D3DB-45FF-8496-85EC6BF41BB7}"/>
    <dgm:cxn modelId="{95A63FBF-9F81-4217-AEA6-F2BA4FA9B695}" type="presOf" srcId="{810916D6-3F26-4A8E-9C80-BDD9D05567DE}" destId="{0B6BD009-1EF8-42E5-951A-42C4AC89A224}" srcOrd="0" destOrd="0" presId="urn:microsoft.com/office/officeart/2005/8/layout/vList3"/>
    <dgm:cxn modelId="{35E936C8-9436-4506-B570-4BF4CAC9D967}" type="presOf" srcId="{42CB62EE-D111-4187-904E-D8DB91E88113}" destId="{32056213-AB3C-4D17-BBAE-2DE8D52A18FF}" srcOrd="0" destOrd="0" presId="urn:microsoft.com/office/officeart/2005/8/layout/vList3"/>
    <dgm:cxn modelId="{6F7F65C9-3785-4AB2-9300-E3C39E7DB6DF}" srcId="{F15A3C0A-BD5A-4A5C-AE6C-51A724D17FAD}" destId="{810916D6-3F26-4A8E-9C80-BDD9D05567DE}" srcOrd="5" destOrd="0" parTransId="{F1579306-1E02-4CC1-8897-6C204BB1AC82}" sibTransId="{E236B8ED-E0A9-4BAC-945D-3333AAB04672}"/>
    <dgm:cxn modelId="{A20BEFDA-6263-40B4-841A-9B6FC825B5C7}" type="presOf" srcId="{99563D59-FB04-4A7B-87F7-B7D3A45D3938}" destId="{6AF4B41C-BDE3-40BC-A6CA-702A5764419F}" srcOrd="0" destOrd="0" presId="urn:microsoft.com/office/officeart/2005/8/layout/vList3"/>
    <dgm:cxn modelId="{D2600DE9-4029-4CC7-BCF3-A854257F037D}" type="presOf" srcId="{DE7D11FE-A691-4ED2-ACD6-1C6EA1848348}" destId="{A2309C10-A0AB-4114-B476-0BB8B5FC1181}" srcOrd="0" destOrd="0" presId="urn:microsoft.com/office/officeart/2005/8/layout/vList3"/>
    <dgm:cxn modelId="{98453CF1-872D-4C0E-AD9E-4A66B28FE73E}" srcId="{F15A3C0A-BD5A-4A5C-AE6C-51A724D17FAD}" destId="{D43ECE52-A9D7-4745-BDDC-9AC97F978F99}" srcOrd="3" destOrd="0" parTransId="{EFDF7946-4477-4F78-8110-F05887251CEA}" sibTransId="{D834B807-9D5E-4BB3-9FB4-0EEF9F3C5A28}"/>
    <dgm:cxn modelId="{428647F2-40F0-494E-A951-0F1EC964C9B9}" srcId="{F15A3C0A-BD5A-4A5C-AE6C-51A724D17FAD}" destId="{1F14A78F-BC79-49EF-BF5D-331AAB48EFFC}" srcOrd="4" destOrd="0" parTransId="{FDC6E261-C993-486C-BCC7-09B115C73885}" sibTransId="{C624D595-D15D-42CA-A5F2-08A16DE01E67}"/>
    <dgm:cxn modelId="{5954FDFB-3255-47FD-98F1-E9131AE3E0D4}" type="presOf" srcId="{1AAE7ABD-2C8E-4C48-BA41-A21E103A895E}" destId="{7268C57E-AAC9-44B1-908D-2C81EEBFD9E0}" srcOrd="0" destOrd="0" presId="urn:microsoft.com/office/officeart/2005/8/layout/vList3"/>
    <dgm:cxn modelId="{89C69DB8-E13E-4108-92DA-D704A297F501}" type="presParOf" srcId="{A8F6A8EC-250C-4428-B8A6-F4EF090A46B5}" destId="{C4A1D7FE-C877-40C2-8351-0AA986E9EF13}" srcOrd="0" destOrd="0" presId="urn:microsoft.com/office/officeart/2005/8/layout/vList3"/>
    <dgm:cxn modelId="{6AAD10F6-F2D3-4EC3-B3A4-D42115A7D519}" type="presParOf" srcId="{C4A1D7FE-C877-40C2-8351-0AA986E9EF13}" destId="{DE55AE12-3FA8-4BEE-8B2D-61E3E5947986}" srcOrd="0" destOrd="0" presId="urn:microsoft.com/office/officeart/2005/8/layout/vList3"/>
    <dgm:cxn modelId="{2E94642A-5169-4655-9023-BEDE30022F94}" type="presParOf" srcId="{C4A1D7FE-C877-40C2-8351-0AA986E9EF13}" destId="{7268C57E-AAC9-44B1-908D-2C81EEBFD9E0}" srcOrd="1" destOrd="0" presId="urn:microsoft.com/office/officeart/2005/8/layout/vList3"/>
    <dgm:cxn modelId="{2513AB72-2880-44B9-B58A-1EA822369AB6}" type="presParOf" srcId="{A8F6A8EC-250C-4428-B8A6-F4EF090A46B5}" destId="{645CB316-F2DF-4829-A6EA-C9A2F7F60AEA}" srcOrd="1" destOrd="0" presId="urn:microsoft.com/office/officeart/2005/8/layout/vList3"/>
    <dgm:cxn modelId="{9C0CB64C-AADA-4908-910A-EB0648F58B84}" type="presParOf" srcId="{A8F6A8EC-250C-4428-B8A6-F4EF090A46B5}" destId="{B7469CC2-B666-46E9-A710-4FB3055DBF79}" srcOrd="2" destOrd="0" presId="urn:microsoft.com/office/officeart/2005/8/layout/vList3"/>
    <dgm:cxn modelId="{F80A2074-319A-4390-BE04-E0ED0989F861}" type="presParOf" srcId="{B7469CC2-B666-46E9-A710-4FB3055DBF79}" destId="{62ADE2D9-0637-4BF4-B7D0-E9BD831A342B}" srcOrd="0" destOrd="0" presId="urn:microsoft.com/office/officeart/2005/8/layout/vList3"/>
    <dgm:cxn modelId="{E5A36C1F-E5E3-4303-B0AC-73A10284F2C5}" type="presParOf" srcId="{B7469CC2-B666-46E9-A710-4FB3055DBF79}" destId="{6AF4B41C-BDE3-40BC-A6CA-702A5764419F}" srcOrd="1" destOrd="0" presId="urn:microsoft.com/office/officeart/2005/8/layout/vList3"/>
    <dgm:cxn modelId="{4EA8CCD6-C12D-4E65-9DD6-CC6BD5C10323}" type="presParOf" srcId="{A8F6A8EC-250C-4428-B8A6-F4EF090A46B5}" destId="{A06453CA-34BE-4E7C-B595-6E506BAAC6A8}" srcOrd="3" destOrd="0" presId="urn:microsoft.com/office/officeart/2005/8/layout/vList3"/>
    <dgm:cxn modelId="{5D27F2A6-7524-408D-A52B-924602BD6C47}" type="presParOf" srcId="{A8F6A8EC-250C-4428-B8A6-F4EF090A46B5}" destId="{7DC02AB2-35E0-4045-8024-D2042107972D}" srcOrd="4" destOrd="0" presId="urn:microsoft.com/office/officeart/2005/8/layout/vList3"/>
    <dgm:cxn modelId="{E5644B68-2BEA-460D-94E4-9B8F160EEBFD}" type="presParOf" srcId="{7DC02AB2-35E0-4045-8024-D2042107972D}" destId="{E870098F-5F53-43F4-ACCA-26BE963E0D99}" srcOrd="0" destOrd="0" presId="urn:microsoft.com/office/officeart/2005/8/layout/vList3"/>
    <dgm:cxn modelId="{5AAE6A25-56C9-4F9B-874E-89497E17E56B}" type="presParOf" srcId="{7DC02AB2-35E0-4045-8024-D2042107972D}" destId="{32056213-AB3C-4D17-BBAE-2DE8D52A18FF}" srcOrd="1" destOrd="0" presId="urn:microsoft.com/office/officeart/2005/8/layout/vList3"/>
    <dgm:cxn modelId="{2D993ECA-1632-4F68-B54B-27308F6900AE}" type="presParOf" srcId="{A8F6A8EC-250C-4428-B8A6-F4EF090A46B5}" destId="{ACABF4C8-67DD-4EA8-B21F-66FFF7E4318E}" srcOrd="5" destOrd="0" presId="urn:microsoft.com/office/officeart/2005/8/layout/vList3"/>
    <dgm:cxn modelId="{094F7141-68EB-4C66-85E5-99B8ACCF312C}" type="presParOf" srcId="{A8F6A8EC-250C-4428-B8A6-F4EF090A46B5}" destId="{1F421EFB-BC8A-4419-AE31-9EF479668016}" srcOrd="6" destOrd="0" presId="urn:microsoft.com/office/officeart/2005/8/layout/vList3"/>
    <dgm:cxn modelId="{DDB2F55F-193D-499A-B9AC-476B05DDDC2F}" type="presParOf" srcId="{1F421EFB-BC8A-4419-AE31-9EF479668016}" destId="{399173FD-D19F-4DB3-9E7A-80AE58D531B4}" srcOrd="0" destOrd="0" presId="urn:microsoft.com/office/officeart/2005/8/layout/vList3"/>
    <dgm:cxn modelId="{CB5E2758-7068-4449-AE45-925A963E69C4}" type="presParOf" srcId="{1F421EFB-BC8A-4419-AE31-9EF479668016}" destId="{1DB9629D-5F3F-4A0A-A1F4-236E3C12698B}" srcOrd="1" destOrd="0" presId="urn:microsoft.com/office/officeart/2005/8/layout/vList3"/>
    <dgm:cxn modelId="{9319A291-A4A3-43AE-9925-9F29899E0546}" type="presParOf" srcId="{A8F6A8EC-250C-4428-B8A6-F4EF090A46B5}" destId="{56E8AAE1-41BB-41C1-A2CA-22BED153B450}" srcOrd="7" destOrd="0" presId="urn:microsoft.com/office/officeart/2005/8/layout/vList3"/>
    <dgm:cxn modelId="{4F1D9440-1DFA-40AF-867B-6C953134CE39}" type="presParOf" srcId="{A8F6A8EC-250C-4428-B8A6-F4EF090A46B5}" destId="{4070677A-D3D6-413F-8E92-8E7E7A2284A7}" srcOrd="8" destOrd="0" presId="urn:microsoft.com/office/officeart/2005/8/layout/vList3"/>
    <dgm:cxn modelId="{9B3045C0-4F13-4937-80D5-1D2505CDB71D}" type="presParOf" srcId="{4070677A-D3D6-413F-8E92-8E7E7A2284A7}" destId="{D70D86B3-09D1-4CDC-ACBA-8BB2A41ACB16}" srcOrd="0" destOrd="0" presId="urn:microsoft.com/office/officeart/2005/8/layout/vList3"/>
    <dgm:cxn modelId="{1E8F6B61-3A93-42CD-BAEC-3397D3FA9289}" type="presParOf" srcId="{4070677A-D3D6-413F-8E92-8E7E7A2284A7}" destId="{6678B47F-2049-4828-98C7-F70631FC0D3D}" srcOrd="1" destOrd="0" presId="urn:microsoft.com/office/officeart/2005/8/layout/vList3"/>
    <dgm:cxn modelId="{8343B777-EE29-42D6-9E7E-CFEA62E7107C}" type="presParOf" srcId="{A8F6A8EC-250C-4428-B8A6-F4EF090A46B5}" destId="{217954B3-A467-4DE3-AD78-87740453EB5B}" srcOrd="9" destOrd="0" presId="urn:microsoft.com/office/officeart/2005/8/layout/vList3"/>
    <dgm:cxn modelId="{BF23B456-5253-4158-A5B9-68B426736B7A}" type="presParOf" srcId="{A8F6A8EC-250C-4428-B8A6-F4EF090A46B5}" destId="{885118CD-F981-4945-BA00-422459A68B71}" srcOrd="10" destOrd="0" presId="urn:microsoft.com/office/officeart/2005/8/layout/vList3"/>
    <dgm:cxn modelId="{56DFB86A-EC69-40F4-8BD8-F797356F87B0}" type="presParOf" srcId="{885118CD-F981-4945-BA00-422459A68B71}" destId="{6F86FD4C-EEB7-49AA-865F-69A8E6AB1B3C}" srcOrd="0" destOrd="0" presId="urn:microsoft.com/office/officeart/2005/8/layout/vList3"/>
    <dgm:cxn modelId="{68D74692-57E1-480F-B45E-E541C65B1EFC}" type="presParOf" srcId="{885118CD-F981-4945-BA00-422459A68B71}" destId="{0B6BD009-1EF8-42E5-951A-42C4AC89A224}" srcOrd="1" destOrd="0" presId="urn:microsoft.com/office/officeart/2005/8/layout/vList3"/>
    <dgm:cxn modelId="{8E17D568-386B-4F68-8C2A-D11D77CAF05E}" type="presParOf" srcId="{A8F6A8EC-250C-4428-B8A6-F4EF090A46B5}" destId="{3B42ACA5-9832-4131-A23C-9EA28258F8D9}" srcOrd="11" destOrd="0" presId="urn:microsoft.com/office/officeart/2005/8/layout/vList3"/>
    <dgm:cxn modelId="{BD20ABAB-2D5F-4F4B-BEAB-EAA268E7B20C}" type="presParOf" srcId="{A8F6A8EC-250C-4428-B8A6-F4EF090A46B5}" destId="{2CEFAC13-99E9-4173-A3B0-83394AD48042}" srcOrd="12" destOrd="0" presId="urn:microsoft.com/office/officeart/2005/8/layout/vList3"/>
    <dgm:cxn modelId="{4449AE06-9D0C-42C1-B2CE-715E9DDD6CD2}" type="presParOf" srcId="{2CEFAC13-99E9-4173-A3B0-83394AD48042}" destId="{DE4BDB3B-10EA-4ABF-8802-119F275795F1}" srcOrd="0" destOrd="0" presId="urn:microsoft.com/office/officeart/2005/8/layout/vList3"/>
    <dgm:cxn modelId="{760291F5-F497-4604-9563-502D20744D5E}" type="presParOf" srcId="{2CEFAC13-99E9-4173-A3B0-83394AD48042}" destId="{A2309C10-A0AB-4114-B476-0BB8B5FC1181}" srcOrd="1" destOrd="0" presId="urn:microsoft.com/office/officeart/2005/8/layout/vList3"/>
    <dgm:cxn modelId="{CF758A7C-EE51-4ED0-BDBB-8AA256F1D50D}" type="presParOf" srcId="{A8F6A8EC-250C-4428-B8A6-F4EF090A46B5}" destId="{20210EA0-1B6C-4881-A05B-608FD8E44000}" srcOrd="13" destOrd="0" presId="urn:microsoft.com/office/officeart/2005/8/layout/vList3"/>
    <dgm:cxn modelId="{2BBC8DF9-0681-4ED4-8C28-BF86ADBADACB}" type="presParOf" srcId="{A8F6A8EC-250C-4428-B8A6-F4EF090A46B5}" destId="{06EA9534-083D-4149-9715-2AD2FA0840EA}" srcOrd="14" destOrd="0" presId="urn:microsoft.com/office/officeart/2005/8/layout/vList3"/>
    <dgm:cxn modelId="{203D5E20-E8FB-4391-9FE5-394D48F4C6C6}" type="presParOf" srcId="{06EA9534-083D-4149-9715-2AD2FA0840EA}" destId="{DD4AA5E2-3FE5-4539-B8F5-21C6CFE97D88}" srcOrd="0" destOrd="0" presId="urn:microsoft.com/office/officeart/2005/8/layout/vList3"/>
    <dgm:cxn modelId="{737FBE5C-D2D9-4C34-9779-6C34BE2AECC3}" type="presParOf" srcId="{06EA9534-083D-4149-9715-2AD2FA0840EA}" destId="{4B25C953-B3AB-4517-AF43-B51B77E5D60A}" srcOrd="1" destOrd="0" presId="urn:microsoft.com/office/officeart/2005/8/layout/vList3"/>
    <dgm:cxn modelId="{A42F180D-05E3-4928-A0F1-AC7F688BD951}" type="presParOf" srcId="{A8F6A8EC-250C-4428-B8A6-F4EF090A46B5}" destId="{30888865-D805-4F74-AE71-2602FF1B867D}" srcOrd="15" destOrd="0" presId="urn:microsoft.com/office/officeart/2005/8/layout/vList3"/>
    <dgm:cxn modelId="{66CFD21A-95E5-4DFD-A645-31B71A6F6D83}" type="presParOf" srcId="{A8F6A8EC-250C-4428-B8A6-F4EF090A46B5}" destId="{1C998A94-B77F-40E8-AA25-9038FDA534C5}" srcOrd="16" destOrd="0" presId="urn:microsoft.com/office/officeart/2005/8/layout/vList3"/>
    <dgm:cxn modelId="{672A2F98-A5D5-4024-86C5-8A588BEEA04E}" type="presParOf" srcId="{1C998A94-B77F-40E8-AA25-9038FDA534C5}" destId="{C6324EE5-CEB8-4957-B2F4-6252A6AA3101}" srcOrd="0" destOrd="0" presId="urn:microsoft.com/office/officeart/2005/8/layout/vList3"/>
    <dgm:cxn modelId="{369C1672-C70A-4E21-895A-0E3DD839BC37}" type="presParOf" srcId="{1C998A94-B77F-40E8-AA25-9038FDA534C5}" destId="{98DAAD68-BE2A-4471-AF25-66B514BC15D5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40C5CB-4A37-4025-83F4-C2BF2F0E9FBE}">
      <dsp:nvSpPr>
        <dsp:cNvPr id="0" name=""/>
        <dsp:cNvSpPr/>
      </dsp:nvSpPr>
      <dsp:spPr>
        <a:xfrm>
          <a:off x="2916116" y="59080"/>
          <a:ext cx="5574001" cy="178683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предусматривает услуги, при предоставлении которых приоритет отдается обе­спечению безопасности и благополучия женщин и девочек и обращению с женщинами и девочками с достоинством, уважением и деликатностью. </a:t>
          </a:r>
        </a:p>
      </dsp:txBody>
      <dsp:txXfrm>
        <a:off x="2916116" y="282435"/>
        <a:ext cx="4903936" cy="1340129"/>
      </dsp:txXfrm>
    </dsp:sp>
    <dsp:sp modelId="{8D9BD3C5-3579-4D39-9519-AC6280CDC9A1}">
      <dsp:nvSpPr>
        <dsp:cNvPr id="0" name=""/>
        <dsp:cNvSpPr/>
      </dsp:nvSpPr>
      <dsp:spPr>
        <a:xfrm>
          <a:off x="9" y="274605"/>
          <a:ext cx="2908955" cy="147362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/>
            <a:t>Правозащитный</a:t>
          </a:r>
          <a:r>
            <a:rPr lang="en-US" sz="1800" b="1" kern="1200" dirty="0"/>
            <a:t> </a:t>
          </a:r>
          <a:r>
            <a:rPr lang="en-US" sz="1800" b="1" kern="1200" dirty="0" err="1"/>
            <a:t>подход</a:t>
          </a:r>
          <a:r>
            <a:rPr lang="en-US" sz="1800" b="1" kern="1200" dirty="0"/>
            <a:t> </a:t>
          </a:r>
          <a:endParaRPr lang="ru-RU" sz="1800" kern="1200" dirty="0"/>
        </a:p>
      </dsp:txBody>
      <dsp:txXfrm>
        <a:off x="71945" y="346541"/>
        <a:ext cx="2765083" cy="1329749"/>
      </dsp:txXfrm>
    </dsp:sp>
    <dsp:sp modelId="{7591AD78-EE31-4D12-8BFB-6044765B5499}">
      <dsp:nvSpPr>
        <dsp:cNvPr id="0" name=""/>
        <dsp:cNvSpPr/>
      </dsp:nvSpPr>
      <dsp:spPr>
        <a:xfrm>
          <a:off x="2918823" y="1986835"/>
          <a:ext cx="5530829" cy="15686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Услуги должны способствовать нулевой терпимости или искоре­нения насилия в отношении женщин и девочек. Услуги должны поощрять свободу воли и выбора женщин</a:t>
          </a:r>
          <a:r>
            <a:rPr lang="ru-RU" sz="1100" kern="1200" dirty="0"/>
            <a:t>. </a:t>
          </a:r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500" kern="1200" dirty="0"/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500" kern="1200"/>
        </a:p>
      </dsp:txBody>
      <dsp:txXfrm>
        <a:off x="2918823" y="2182922"/>
        <a:ext cx="4942567" cy="1176525"/>
      </dsp:txXfrm>
    </dsp:sp>
    <dsp:sp modelId="{11FF2CD8-63E7-424D-BFB6-D0750759BF77}">
      <dsp:nvSpPr>
        <dsp:cNvPr id="0" name=""/>
        <dsp:cNvSpPr/>
      </dsp:nvSpPr>
      <dsp:spPr>
        <a:xfrm>
          <a:off x="0" y="1976262"/>
          <a:ext cx="2906450" cy="16953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Продвижение гендерного равенства и расширение прав и возможностей женщин </a:t>
          </a:r>
          <a:endParaRPr lang="ru-RU" sz="1600" kern="1200" dirty="0"/>
        </a:p>
      </dsp:txBody>
      <dsp:txXfrm>
        <a:off x="82759" y="2059021"/>
        <a:ext cx="2740932" cy="1529810"/>
      </dsp:txXfrm>
    </dsp:sp>
    <dsp:sp modelId="{573C424B-C959-43E9-A034-DF01919DD6C0}">
      <dsp:nvSpPr>
        <dsp:cNvPr id="0" name=""/>
        <dsp:cNvSpPr/>
      </dsp:nvSpPr>
      <dsp:spPr>
        <a:xfrm>
          <a:off x="2844359" y="3744858"/>
          <a:ext cx="5583203" cy="147362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Базовые услуги должны принимать во внимание индивидуальные обстоятельства и жиз­ненный опыт женщин и девочек, а также их возраст, культуру, этническую принадлежность и языковые предпочтения. </a:t>
          </a:r>
        </a:p>
      </dsp:txBody>
      <dsp:txXfrm>
        <a:off x="2844359" y="3929061"/>
        <a:ext cx="5030595" cy="1105215"/>
      </dsp:txXfrm>
    </dsp:sp>
    <dsp:sp modelId="{0B3A2042-620B-49B4-B029-9D78510445F9}">
      <dsp:nvSpPr>
        <dsp:cNvPr id="0" name=""/>
        <dsp:cNvSpPr/>
      </dsp:nvSpPr>
      <dsp:spPr>
        <a:xfrm>
          <a:off x="0" y="3784178"/>
          <a:ext cx="2852034" cy="147362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Учет культурных и возрастных особенностей </a:t>
          </a:r>
          <a:endParaRPr lang="ru-RU" sz="1600" kern="1200" dirty="0"/>
        </a:p>
      </dsp:txBody>
      <dsp:txXfrm>
        <a:off x="71936" y="3856114"/>
        <a:ext cx="2708162" cy="13297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908378-9632-40EE-ACC8-B7DF1A505FFF}">
      <dsp:nvSpPr>
        <dsp:cNvPr id="0" name=""/>
        <dsp:cNvSpPr/>
      </dsp:nvSpPr>
      <dsp:spPr>
        <a:xfrm>
          <a:off x="3054032" y="2871"/>
          <a:ext cx="5619010" cy="177087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Права, потребности и желания женщин и девочек должны быть в центре внимания при предоставлении услуг. Это подразумевает рас­смотрение многочисленных потребностей жертв и потерпевших, а также соответствовать ее желаниям</a:t>
          </a:r>
          <a:r>
            <a:rPr lang="ru-RU" sz="1600" kern="1200" dirty="0"/>
            <a:t>.</a:t>
          </a:r>
        </a:p>
      </dsp:txBody>
      <dsp:txXfrm>
        <a:off x="3054032" y="224231"/>
        <a:ext cx="4954931" cy="1328158"/>
      </dsp:txXfrm>
    </dsp:sp>
    <dsp:sp modelId="{42B8E60D-9E76-42BF-A26A-36B15B1B4DD5}">
      <dsp:nvSpPr>
        <dsp:cNvPr id="0" name=""/>
        <dsp:cNvSpPr/>
      </dsp:nvSpPr>
      <dsp:spPr>
        <a:xfrm>
          <a:off x="23" y="83071"/>
          <a:ext cx="3033189" cy="1543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Ориентированность на потребности жертвы/ потерпевшей </a:t>
          </a:r>
          <a:endParaRPr lang="ru-RU" sz="2000" kern="1200" dirty="0"/>
        </a:p>
      </dsp:txBody>
      <dsp:txXfrm>
        <a:off x="75377" y="158425"/>
        <a:ext cx="2882481" cy="1392931"/>
      </dsp:txXfrm>
    </dsp:sp>
    <dsp:sp modelId="{82734E9A-BE20-4ADB-8632-181942B2C5CA}">
      <dsp:nvSpPr>
        <dsp:cNvPr id="0" name=""/>
        <dsp:cNvSpPr/>
      </dsp:nvSpPr>
      <dsp:spPr>
        <a:xfrm>
          <a:off x="3036959" y="1945665"/>
          <a:ext cx="5636083" cy="154363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Безопасность женщин и девочек имеет важнейшее значение для предоставления качественных услуг. При оказании базовых услуг безопасности полу­чателей услуг должно уделяться первостепенное внимание с тем, чтобы не допустить причинения еще большего вреда.</a:t>
          </a:r>
        </a:p>
      </dsp:txBody>
      <dsp:txXfrm>
        <a:off x="3036959" y="2138620"/>
        <a:ext cx="5057218" cy="1157729"/>
      </dsp:txXfrm>
    </dsp:sp>
    <dsp:sp modelId="{71B66251-0A7C-4E4A-BBA6-C32E1E752B40}">
      <dsp:nvSpPr>
        <dsp:cNvPr id="0" name=""/>
        <dsp:cNvSpPr/>
      </dsp:nvSpPr>
      <dsp:spPr>
        <a:xfrm>
          <a:off x="0" y="1928052"/>
          <a:ext cx="3033729" cy="1543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/>
            <a:t>Первостепенное</a:t>
          </a:r>
          <a:r>
            <a:rPr lang="en-US" sz="2000" b="1" kern="1200" dirty="0"/>
            <a:t> </a:t>
          </a:r>
          <a:r>
            <a:rPr lang="en-US" sz="2000" b="1" kern="1200" dirty="0" err="1"/>
            <a:t>значение</a:t>
          </a:r>
          <a:r>
            <a:rPr lang="en-US" sz="2000" b="1" kern="1200" dirty="0"/>
            <a:t> </a:t>
          </a:r>
          <a:r>
            <a:rPr lang="en-US" sz="2000" b="1" kern="1200" dirty="0" err="1"/>
            <a:t>безопасности</a:t>
          </a:r>
          <a:r>
            <a:rPr lang="en-US" sz="2000" b="1" kern="1200" dirty="0"/>
            <a:t> </a:t>
          </a:r>
          <a:endParaRPr lang="ru-RU" sz="2000" kern="1200" dirty="0"/>
        </a:p>
      </dsp:txBody>
      <dsp:txXfrm>
        <a:off x="75354" y="2003406"/>
        <a:ext cx="2883021" cy="1392931"/>
      </dsp:txXfrm>
    </dsp:sp>
    <dsp:sp modelId="{624C6141-E260-419F-942F-D39B416E2E4E}">
      <dsp:nvSpPr>
        <dsp:cNvPr id="0" name=""/>
        <dsp:cNvSpPr/>
      </dsp:nvSpPr>
      <dsp:spPr>
        <a:xfrm>
          <a:off x="3049676" y="3623571"/>
          <a:ext cx="5619322" cy="189333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Требует наличия базовых услуг в целях при­влечения виновных к ответу. Базовые услуги должны поддерживать и облегчать участие жертвы/потерпевшей в процессах отправления правосудия. При этом бремя или ответственность за восстанов­ление справедливости должно нести государство, а не женщина.</a:t>
          </a:r>
        </a:p>
      </dsp:txBody>
      <dsp:txXfrm>
        <a:off x="3049676" y="3860238"/>
        <a:ext cx="4909321" cy="1420001"/>
      </dsp:txXfrm>
    </dsp:sp>
    <dsp:sp modelId="{2A7253B5-16EC-4FC2-8A94-BE3BBC47B689}">
      <dsp:nvSpPr>
        <dsp:cNvPr id="0" name=""/>
        <dsp:cNvSpPr/>
      </dsp:nvSpPr>
      <dsp:spPr>
        <a:xfrm>
          <a:off x="0" y="3973592"/>
          <a:ext cx="3045632" cy="1543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Привлечение к ответственности лица, совершившего насилие </a:t>
          </a:r>
          <a:endParaRPr lang="ru-RU" sz="2000" kern="1200" dirty="0"/>
        </a:p>
      </dsp:txBody>
      <dsp:txXfrm>
        <a:off x="75354" y="4048946"/>
        <a:ext cx="2894924" cy="13929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68C57E-AAC9-44B1-908D-2C81EEBFD9E0}">
      <dsp:nvSpPr>
        <dsp:cNvPr id="0" name=""/>
        <dsp:cNvSpPr/>
      </dsp:nvSpPr>
      <dsp:spPr>
        <a:xfrm rot="10800000">
          <a:off x="1075855" y="1878"/>
          <a:ext cx="6355576" cy="517665"/>
        </a:xfrm>
        <a:prstGeom prst="homePlate">
          <a:avLst/>
        </a:prstGeom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276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НАЛИЧИЕ</a:t>
          </a:r>
        </a:p>
      </dsp:txBody>
      <dsp:txXfrm rot="10800000">
        <a:off x="1205271" y="1878"/>
        <a:ext cx="6226160" cy="517665"/>
      </dsp:txXfrm>
    </dsp:sp>
    <dsp:sp modelId="{DE55AE12-3FA8-4BEE-8B2D-61E3E5947986}">
      <dsp:nvSpPr>
        <dsp:cNvPr id="0" name=""/>
        <dsp:cNvSpPr/>
      </dsp:nvSpPr>
      <dsp:spPr>
        <a:xfrm>
          <a:off x="1166138" y="1878"/>
          <a:ext cx="517665" cy="517665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6350" cap="flat" cmpd="sng" algn="in">
          <a:solidFill>
            <a:schemeClr val="accent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AF4B41C-BDE3-40BC-A6CA-702A5764419F}">
      <dsp:nvSpPr>
        <dsp:cNvPr id="0" name=""/>
        <dsp:cNvSpPr/>
      </dsp:nvSpPr>
      <dsp:spPr>
        <a:xfrm rot="10800000">
          <a:off x="987063" y="644879"/>
          <a:ext cx="6488806" cy="517665"/>
        </a:xfrm>
        <a:prstGeom prst="homePlate">
          <a:avLst/>
        </a:prstGeom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276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ДОСТУПНОСТЬ</a:t>
          </a:r>
        </a:p>
      </dsp:txBody>
      <dsp:txXfrm rot="10800000">
        <a:off x="1116479" y="644879"/>
        <a:ext cx="6359390" cy="517665"/>
      </dsp:txXfrm>
    </dsp:sp>
    <dsp:sp modelId="{62ADE2D9-0637-4BF4-B7D0-E9BD831A342B}">
      <dsp:nvSpPr>
        <dsp:cNvPr id="0" name=""/>
        <dsp:cNvSpPr/>
      </dsp:nvSpPr>
      <dsp:spPr>
        <a:xfrm>
          <a:off x="1166138" y="674070"/>
          <a:ext cx="517665" cy="517665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6350" cap="flat" cmpd="sng" algn="in">
          <a:solidFill>
            <a:schemeClr val="accent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2056213-AB3C-4D17-BBAE-2DE8D52A18FF}">
      <dsp:nvSpPr>
        <dsp:cNvPr id="0" name=""/>
        <dsp:cNvSpPr/>
      </dsp:nvSpPr>
      <dsp:spPr>
        <a:xfrm rot="10800000">
          <a:off x="1117352" y="1346262"/>
          <a:ext cx="6272582" cy="517665"/>
        </a:xfrm>
        <a:prstGeom prst="homePlate">
          <a:avLst/>
        </a:prstGeom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276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АДАПТАЦИЯ  К УСЛОВИЯМ</a:t>
          </a:r>
        </a:p>
      </dsp:txBody>
      <dsp:txXfrm rot="10800000">
        <a:off x="1246768" y="1346262"/>
        <a:ext cx="6143166" cy="517665"/>
      </dsp:txXfrm>
    </dsp:sp>
    <dsp:sp modelId="{E870098F-5F53-43F4-ACCA-26BE963E0D99}">
      <dsp:nvSpPr>
        <dsp:cNvPr id="0" name=""/>
        <dsp:cNvSpPr/>
      </dsp:nvSpPr>
      <dsp:spPr>
        <a:xfrm>
          <a:off x="1166138" y="1346262"/>
          <a:ext cx="517665" cy="517665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6350" cap="flat" cmpd="sng" algn="in">
          <a:solidFill>
            <a:schemeClr val="accent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DB9629D-5F3F-4A0A-A1F4-236E3C12698B}">
      <dsp:nvSpPr>
        <dsp:cNvPr id="0" name=""/>
        <dsp:cNvSpPr/>
      </dsp:nvSpPr>
      <dsp:spPr>
        <a:xfrm rot="10800000">
          <a:off x="1153333" y="2018454"/>
          <a:ext cx="6200621" cy="517665"/>
        </a:xfrm>
        <a:prstGeom prst="homePlate">
          <a:avLst/>
        </a:prstGeom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276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УМЕСТНОСТЬ</a:t>
          </a:r>
        </a:p>
      </dsp:txBody>
      <dsp:txXfrm rot="10800000">
        <a:off x="1282749" y="2018454"/>
        <a:ext cx="6071205" cy="517665"/>
      </dsp:txXfrm>
    </dsp:sp>
    <dsp:sp modelId="{399173FD-D19F-4DB3-9E7A-80AE58D531B4}">
      <dsp:nvSpPr>
        <dsp:cNvPr id="0" name=""/>
        <dsp:cNvSpPr/>
      </dsp:nvSpPr>
      <dsp:spPr>
        <a:xfrm>
          <a:off x="1166138" y="2018454"/>
          <a:ext cx="517665" cy="517665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6350" cap="flat" cmpd="sng" algn="in">
          <a:solidFill>
            <a:schemeClr val="accent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678B47F-2049-4828-98C7-F70631FC0D3D}">
      <dsp:nvSpPr>
        <dsp:cNvPr id="0" name=""/>
        <dsp:cNvSpPr/>
      </dsp:nvSpPr>
      <dsp:spPr>
        <a:xfrm rot="10800000">
          <a:off x="1081315" y="2690646"/>
          <a:ext cx="6344657" cy="517665"/>
        </a:xfrm>
        <a:prstGeom prst="homePlate">
          <a:avLst/>
        </a:prstGeom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276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ОБЕСПЕЧЕНИЕ БЕЗОПАСНОСТИ </a:t>
          </a:r>
        </a:p>
      </dsp:txBody>
      <dsp:txXfrm rot="10800000">
        <a:off x="1210731" y="2690646"/>
        <a:ext cx="6215241" cy="517665"/>
      </dsp:txXfrm>
    </dsp:sp>
    <dsp:sp modelId="{D70D86B3-09D1-4CDC-ACBA-8BB2A41ACB16}">
      <dsp:nvSpPr>
        <dsp:cNvPr id="0" name=""/>
        <dsp:cNvSpPr/>
      </dsp:nvSpPr>
      <dsp:spPr>
        <a:xfrm>
          <a:off x="1166138" y="2690646"/>
          <a:ext cx="517665" cy="517665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6350" cap="flat" cmpd="sng" algn="in">
          <a:solidFill>
            <a:schemeClr val="accent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B6BD009-1EF8-42E5-951A-42C4AC89A224}">
      <dsp:nvSpPr>
        <dsp:cNvPr id="0" name=""/>
        <dsp:cNvSpPr/>
      </dsp:nvSpPr>
      <dsp:spPr>
        <a:xfrm rot="10800000">
          <a:off x="1056026" y="3384378"/>
          <a:ext cx="6414129" cy="517665"/>
        </a:xfrm>
        <a:prstGeom prst="homePlate">
          <a:avLst/>
        </a:prstGeom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276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ОСОЗНАННОЕ СОГЛАСИЕ И КОНФИДЕНЦИАЛЬНОСТЬ </a:t>
          </a:r>
        </a:p>
      </dsp:txBody>
      <dsp:txXfrm rot="10800000">
        <a:off x="1185442" y="3384378"/>
        <a:ext cx="6284713" cy="517665"/>
      </dsp:txXfrm>
    </dsp:sp>
    <dsp:sp modelId="{6F86FD4C-EEB7-49AA-865F-69A8E6AB1B3C}">
      <dsp:nvSpPr>
        <dsp:cNvPr id="0" name=""/>
        <dsp:cNvSpPr/>
      </dsp:nvSpPr>
      <dsp:spPr>
        <a:xfrm>
          <a:off x="1186772" y="3349079"/>
          <a:ext cx="517665" cy="517665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6350" cap="flat" cmpd="sng" algn="in">
          <a:solidFill>
            <a:schemeClr val="accent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2309C10-A0AB-4114-B476-0BB8B5FC1181}">
      <dsp:nvSpPr>
        <dsp:cNvPr id="0" name=""/>
        <dsp:cNvSpPr/>
      </dsp:nvSpPr>
      <dsp:spPr>
        <a:xfrm rot="10800000">
          <a:off x="1098937" y="4104454"/>
          <a:ext cx="6317898" cy="517665"/>
        </a:xfrm>
        <a:prstGeom prst="homePlate">
          <a:avLst/>
        </a:prstGeom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276" tIns="57150" rIns="10668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ЭФФЕКТИВНАЯ СВЯЗЬ С ДРУГИМИ ВЕДОМСТВАМИ И УЧАСТИЕ ЗАИНТЕРЕСОВАННЫХ СТОРОН </a:t>
          </a:r>
        </a:p>
      </dsp:txBody>
      <dsp:txXfrm rot="10800000">
        <a:off x="1228353" y="4104454"/>
        <a:ext cx="6188482" cy="517665"/>
      </dsp:txXfrm>
    </dsp:sp>
    <dsp:sp modelId="{DE4BDB3B-10EA-4ABF-8802-119F275795F1}">
      <dsp:nvSpPr>
        <dsp:cNvPr id="0" name=""/>
        <dsp:cNvSpPr/>
      </dsp:nvSpPr>
      <dsp:spPr>
        <a:xfrm>
          <a:off x="1166138" y="4035030"/>
          <a:ext cx="517665" cy="517665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6350" cap="flat" cmpd="sng" algn="in">
          <a:solidFill>
            <a:schemeClr val="accent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B25C953-B3AB-4517-AF43-B51B77E5D60A}">
      <dsp:nvSpPr>
        <dsp:cNvPr id="0" name=""/>
        <dsp:cNvSpPr/>
      </dsp:nvSpPr>
      <dsp:spPr>
        <a:xfrm rot="10800000">
          <a:off x="1120435" y="4752528"/>
          <a:ext cx="6336793" cy="517665"/>
        </a:xfrm>
        <a:prstGeom prst="homePlate">
          <a:avLst/>
        </a:prstGeom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276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СБОР ДАННЫХ И УПРАВЛЕНИЕ ИНФОРМАЦИЕЙ </a:t>
          </a:r>
        </a:p>
      </dsp:txBody>
      <dsp:txXfrm rot="10800000">
        <a:off x="1249851" y="4752528"/>
        <a:ext cx="6207377" cy="517665"/>
      </dsp:txXfrm>
    </dsp:sp>
    <dsp:sp modelId="{DD4AA5E2-3FE5-4539-B8F5-21C6CFE97D88}">
      <dsp:nvSpPr>
        <dsp:cNvPr id="0" name=""/>
        <dsp:cNvSpPr/>
      </dsp:nvSpPr>
      <dsp:spPr>
        <a:xfrm>
          <a:off x="1166138" y="4707222"/>
          <a:ext cx="517665" cy="517665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6350" cap="flat" cmpd="sng" algn="in">
          <a:solidFill>
            <a:schemeClr val="accent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8DAAD68-BE2A-4471-AF25-66B514BC15D5}">
      <dsp:nvSpPr>
        <dsp:cNvPr id="0" name=""/>
        <dsp:cNvSpPr/>
      </dsp:nvSpPr>
      <dsp:spPr>
        <a:xfrm rot="10800000">
          <a:off x="1081315" y="5379414"/>
          <a:ext cx="6344657" cy="639994"/>
        </a:xfrm>
        <a:prstGeom prst="homePlate">
          <a:avLst/>
        </a:prstGeom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276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ВЗАИМОДЕЙСТВИЕ С ДРУГИМИ ВЕДОМСТВАМИ ПОСРЕДСТВОМ МЕХАНИЗМОВ КООРДИНАЦИИ </a:t>
          </a:r>
        </a:p>
      </dsp:txBody>
      <dsp:txXfrm rot="10800000">
        <a:off x="1241313" y="5379414"/>
        <a:ext cx="6184659" cy="639994"/>
      </dsp:txXfrm>
    </dsp:sp>
    <dsp:sp modelId="{C6324EE5-CEB8-4957-B2F4-6252A6AA3101}">
      <dsp:nvSpPr>
        <dsp:cNvPr id="0" name=""/>
        <dsp:cNvSpPr/>
      </dsp:nvSpPr>
      <dsp:spPr>
        <a:xfrm>
          <a:off x="1166138" y="5440579"/>
          <a:ext cx="517665" cy="517665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6350" cap="flat" cmpd="sng" algn="in">
          <a:solidFill>
            <a:schemeClr val="accent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ACAF72-7C95-425D-A563-1A35983D6D47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6257E8-DF03-4B05-9860-0EA334B74E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086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6257E8-DF03-4B05-9860-0EA334B74EB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086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8FDCE24-528B-4002-BCB5-2C314A33C639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2010184-4F43-45A7-8E1E-491389F1748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86833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CE24-528B-4002-BCB5-2C314A33C639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10184-4F43-45A7-8E1E-491389F174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158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CE24-528B-4002-BCB5-2C314A33C639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10184-4F43-45A7-8E1E-491389F174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547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CE24-528B-4002-BCB5-2C314A33C639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10184-4F43-45A7-8E1E-491389F174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210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DCE24-528B-4002-BCB5-2C314A33C639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010184-4F43-45A7-8E1E-491389F174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950864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CE24-528B-4002-BCB5-2C314A33C639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10184-4F43-45A7-8E1E-491389F174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262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CE24-528B-4002-BCB5-2C314A33C639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10184-4F43-45A7-8E1E-491389F174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868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CE24-528B-4002-BCB5-2C314A33C639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10184-4F43-45A7-8E1E-491389F174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69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CE24-528B-4002-BCB5-2C314A33C639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10184-4F43-45A7-8E1E-491389F174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850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DCE24-528B-4002-BCB5-2C314A33C639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010184-4F43-45A7-8E1E-491389F174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1093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DCE24-528B-4002-BCB5-2C314A33C639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010184-4F43-45A7-8E1E-491389F174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39787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48FDCE24-528B-4002-BCB5-2C314A33C639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02010184-4F43-45A7-8E1E-491389F174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5635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56791"/>
            <a:ext cx="7992888" cy="3456385"/>
          </a:xfrm>
        </p:spPr>
        <p:txBody>
          <a:bodyPr>
            <a:noAutofit/>
          </a:bodyPr>
          <a:lstStyle/>
          <a:p>
            <a:pPr algn="ctr"/>
            <a:br>
              <a:rPr lang="ru-RU" dirty="0"/>
            </a:b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Ключевые направления </a:t>
            </a:r>
            <a:br>
              <a:rPr lang="ru-RU" sz="28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8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деятельности и общие характеристики базовых услуг в сфере НОЖД по различным  отраслям в соответствии с международными стандартами</a:t>
            </a:r>
            <a:br>
              <a:rPr lang="ru-RU" sz="28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28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8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TimesNewRoman"/>
              </a:rPr>
              <a:t>Презентация №22</a:t>
            </a:r>
            <a:br>
              <a:rPr lang="ru-RU" sz="28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28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8740" y="5301209"/>
            <a:ext cx="4447396" cy="936104"/>
          </a:xfrm>
        </p:spPr>
        <p:txBody>
          <a:bodyPr>
            <a:noAutofit/>
          </a:bodyPr>
          <a:lstStyle/>
          <a:p>
            <a:pPr algn="ctr"/>
            <a:r>
              <a:rPr lang="ru-RU" sz="28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TimesNewRoman"/>
              </a:rPr>
              <a:t>15 ноября 2021 года</a:t>
            </a:r>
            <a:r>
              <a:rPr lang="ru-RU" sz="2800" b="1" i="0" u="none" strike="noStrike" baseline="0" dirty="0">
                <a:solidFill>
                  <a:schemeClr val="accent1"/>
                </a:solidFill>
                <a:latin typeface="TimesNewRoman"/>
              </a:rPr>
              <a:t>                                 </a:t>
            </a:r>
          </a:p>
          <a:p>
            <a:pPr algn="ctr"/>
            <a:r>
              <a:rPr lang="ru-RU" sz="2800" i="0" u="none" strike="noStrike" baseline="0" dirty="0">
                <a:solidFill>
                  <a:schemeClr val="accent1"/>
                </a:solidFill>
                <a:latin typeface="TimesNewRoman,Bold"/>
              </a:rPr>
              <a:t>.</a:t>
            </a:r>
            <a:endParaRPr lang="ru-RU" sz="2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A87C9F-984F-49A6-AD6D-653D94CCD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85800"/>
            <a:ext cx="7503740" cy="5983560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БАЗОВЫЕ УСЛУГИ </a:t>
            </a:r>
            <a:r>
              <a:rPr lang="ru-RU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охватывают основной комплекс услуг, предоставляемых такими секторами, как здравоохранение, социальные службы, правоох­ранительные органы и органы правосудия. Эти услуги призваны, как минимум, гарантировать права, безопасность и благополучие любой жен­щины или девочки, подвергшейся насилию по гендерному признаку.</a:t>
            </a:r>
            <a:br>
              <a:rPr lang="ru-RU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Базовые услуги имеют ряд общих характеристик и предполагают ряд общих мер. Они имеют уни­версальный характер применения независимо от конкретной отрасли/сектора, в которой/ом принимаются ответные меры в отношении женщин и девочек, подвергшихся насилию. </a:t>
            </a:r>
            <a:br>
              <a:rPr lang="ru-RU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893219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7D5C7F-6975-4408-844F-F7E0809A3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384" y="188640"/>
            <a:ext cx="7640930" cy="1485900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ПРИНЦИПЫ ПОСТРОЕНИЯ БАЗОВЫХ УСЛУГ В СФЕРЕ НОЖД 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A693985-30BB-426B-9CEF-AB4D8125BB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6179225"/>
              </p:ext>
            </p:extLst>
          </p:nvPr>
        </p:nvGraphicFramePr>
        <p:xfrm>
          <a:off x="474370" y="1583080"/>
          <a:ext cx="8490118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3581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7D5C7F-6975-4408-844F-F7E0809A3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026" y="139731"/>
            <a:ext cx="7757461" cy="1460469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ПРИНЦИПЫ ПОСТРОЕНИЯ БАЗОВЫХ УСЛУГ В СФЕРЕ НОЖД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A693985-30BB-426B-9CEF-AB4D8125BB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4864689"/>
              </p:ext>
            </p:extLst>
          </p:nvPr>
        </p:nvGraphicFramePr>
        <p:xfrm>
          <a:off x="470956" y="1340768"/>
          <a:ext cx="8673043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6030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2C49C0-8FC0-4A4C-B9F8-ED1A0267F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74638"/>
            <a:ext cx="8460432" cy="1143000"/>
          </a:xfrm>
        </p:spPr>
        <p:txBody>
          <a:bodyPr>
            <a:noAutofit/>
          </a:bodyPr>
          <a:lstStyle/>
          <a:p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Успешность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реализации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политики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предоставлению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качественных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услуг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сфере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НОЖД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зависит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следующих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направлений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деятельности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74DBBC-B9EB-4C1A-AA5B-B0B44D9B0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417638"/>
            <a:ext cx="7503740" cy="4747666"/>
          </a:xfrm>
        </p:spPr>
        <p:txBody>
          <a:bodyPr/>
          <a:lstStyle/>
          <a:p>
            <a:pPr marL="342900" lvl="0" indent="-342900" algn="just">
              <a:buFont typeface="+mj-lt"/>
              <a:buAutoNum type="arabicPeriod"/>
            </a:pPr>
            <a:endParaRPr lang="ru-RU" kern="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lvl="0" indent="0" algn="just">
              <a:buNone/>
            </a:pPr>
            <a:endParaRPr lang="ru-RU" kern="5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2400" b="1" kern="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Комплексное законодательство и нормативно-правовая база</a:t>
            </a:r>
            <a:endParaRPr lang="ru-RU" sz="2400" b="1" kern="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2400" b="1" kern="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Управление, надзор и подотчетность</a:t>
            </a:r>
            <a:endParaRPr lang="ru-RU" sz="2400" b="1" kern="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2400" b="1" kern="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Обучение и подготовка кадров</a:t>
            </a:r>
            <a:endParaRPr lang="ru-RU" sz="2400" b="1" kern="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2400" b="1" kern="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Ресурсы и финансирование</a:t>
            </a:r>
            <a:endParaRPr lang="ru-RU" sz="2400" b="1" kern="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2400" b="1" kern="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Контроль и оценка</a:t>
            </a:r>
            <a:endParaRPr lang="ru-RU" sz="2400" b="1" kern="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2400" b="1" kern="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Гендерно-чувствительные политики и практики</a:t>
            </a:r>
            <a:endParaRPr lang="ru-RU" sz="2400" b="1" kern="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035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F3E912-9F9C-433C-A335-7ACD2A2C0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9188"/>
            <a:ext cx="8280920" cy="827524"/>
          </a:xfrm>
        </p:spPr>
        <p:txBody>
          <a:bodyPr>
            <a:normAutofit/>
          </a:bodyPr>
          <a:lstStyle/>
          <a:p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критери</a:t>
            </a: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качественных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услуг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en-US" sz="28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сфере</a:t>
            </a:r>
            <a:r>
              <a:rPr lang="en-US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НОЖД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8F13875-3985-48E3-8E40-A908CC5DB5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1648626"/>
              </p:ext>
            </p:extLst>
          </p:nvPr>
        </p:nvGraphicFramePr>
        <p:xfrm>
          <a:off x="179512" y="836712"/>
          <a:ext cx="8507288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7632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9CDCA74-8F90-4C23-8E95-ADACCC830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tg-Cyrl-TJ" sz="32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ПРАКТИЧЕСКОЕ ЗАНЯТИЕ №2.                             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ru-RU" sz="28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Выявление основных проблем и определение мер по расширению доступа и предоставлению качественных услуг по НОЖД в соответствии с международными стандартами</a:t>
            </a:r>
            <a:endParaRPr lang="ru-RU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513480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Уголки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Уголки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Уголк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1458</TotalTime>
  <Words>484</Words>
  <Application>Microsoft Office PowerPoint</Application>
  <PresentationFormat>Экран (4:3)</PresentationFormat>
  <Paragraphs>43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Calibri</vt:lpstr>
      <vt:lpstr>Cambria</vt:lpstr>
      <vt:lpstr>Franklin Gothic Book</vt:lpstr>
      <vt:lpstr>Times New Roman</vt:lpstr>
      <vt:lpstr>TimesNewRoman</vt:lpstr>
      <vt:lpstr>TimesNewRoman,Bold</vt:lpstr>
      <vt:lpstr>Уголки</vt:lpstr>
      <vt:lpstr>  Ключевые направления  деятельности и общие характеристики базовых услуг в сфере НОЖД по различным  отраслям в соответствии с международными стандартами  Презентация №22  </vt:lpstr>
      <vt:lpstr> БАЗОВЫЕ УСЛУГИ охватывают основной комплекс услуг, предоставляемых такими секторами, как здравоохранение, социальные службы, правоох­ранительные органы и органы правосудия. Эти услуги призваны, как минимум, гарантировать права, безопасность и благополучие любой жен­щины или девочки, подвергшейся насилию по гендерному признаку.  Базовые услуги имеют ряд общих характеристик и предполагают ряд общих мер. Они имеют уни­версальный характер применения независимо от конкретной отрасли/сектора, в которой/ом принимаются ответные меры в отношении женщин и девочек, подвергшихся насилию.  </vt:lpstr>
      <vt:lpstr>ПРИНЦИПЫ ПОСТРОЕНИЯ БАЗОВЫХ УСЛУГ В СФЕРЕ НОЖД  </vt:lpstr>
      <vt:lpstr>ПРИНЦИПЫ ПОСТРОЕНИЯ БАЗОВЫХ УСЛУГ В СФЕРЕ НОЖД </vt:lpstr>
      <vt:lpstr>Успешность реализации политики государства по предоставлению качественных услуг в сфере НОЖД зависит от следующих направлений деятельности</vt:lpstr>
      <vt:lpstr>критерии  качественных услуг в сфере НОЖД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Интеграция обязательств по выполнению гендерно-связанных  ЦУР в национальную и секторальные политики – приоритеты, пробелы и пути решения</dc:title>
  <dc:creator>lenovo</dc:creator>
  <cp:lastModifiedBy>Татьяна Ник</cp:lastModifiedBy>
  <cp:revision>88</cp:revision>
  <dcterms:created xsi:type="dcterms:W3CDTF">2017-07-03T08:06:57Z</dcterms:created>
  <dcterms:modified xsi:type="dcterms:W3CDTF">2022-03-18T01:13:26Z</dcterms:modified>
</cp:coreProperties>
</file>