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334" r:id="rId2"/>
    <p:sldId id="256" r:id="rId3"/>
    <p:sldId id="261" r:id="rId4"/>
    <p:sldId id="262" r:id="rId5"/>
    <p:sldId id="259" r:id="rId6"/>
    <p:sldId id="257" r:id="rId7"/>
    <p:sldId id="258" r:id="rId8"/>
    <p:sldId id="263" r:id="rId9"/>
    <p:sldId id="335" r:id="rId10"/>
    <p:sldId id="264" r:id="rId11"/>
    <p:sldId id="272" r:id="rId12"/>
    <p:sldId id="267" r:id="rId13"/>
    <p:sldId id="265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Ник" initials="ТН" lastIdx="1" clrIdx="0">
    <p:extLst>
      <p:ext uri="{19B8F6BF-5375-455C-9EA6-DF929625EA0E}">
        <p15:presenceInfo xmlns:p15="http://schemas.microsoft.com/office/powerpoint/2012/main" userId="b5fc3c970e0b68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6382-FBE3-4D56-B5D8-F9967CA65916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81C460-E8FF-45A6-AB4F-86A4CA10B1BD}">
      <dgm:prSet phldrT="[Текст]"/>
      <dgm:spPr/>
      <dgm:t>
        <a:bodyPr/>
        <a:lstStyle/>
        <a:p>
          <a:r>
            <a:rPr lang="ru-RU" b="1" dirty="0">
              <a:solidFill>
                <a:srgbClr val="003399"/>
              </a:solidFill>
              <a:effectLst/>
              <a:ea typeface="Times New Roman" panose="02020603050405020304" pitchFamily="18" charset="0"/>
            </a:rPr>
            <a:t>СИСТЕМА НОРМАТИВНЫХ ПРАВОВЫХ АКТОВ </a:t>
          </a:r>
          <a:endParaRPr lang="ru-RU" dirty="0"/>
        </a:p>
      </dgm:t>
    </dgm:pt>
    <dgm:pt modelId="{FEA6A6FE-B87B-40C4-80AF-210C49AB090A}" type="parTrans" cxnId="{6A09D177-4EA8-4D72-BB49-EC27D36314D0}">
      <dgm:prSet/>
      <dgm:spPr/>
      <dgm:t>
        <a:bodyPr/>
        <a:lstStyle/>
        <a:p>
          <a:endParaRPr lang="ru-RU"/>
        </a:p>
      </dgm:t>
    </dgm:pt>
    <dgm:pt modelId="{A403D44D-8777-45C7-9334-C151E15EBEEF}" type="sibTrans" cxnId="{6A09D177-4EA8-4D72-BB49-EC27D36314D0}">
      <dgm:prSet/>
      <dgm:spPr/>
      <dgm:t>
        <a:bodyPr/>
        <a:lstStyle/>
        <a:p>
          <a:endParaRPr lang="ru-RU"/>
        </a:p>
      </dgm:t>
    </dgm:pt>
    <dgm:pt modelId="{70FB62EB-4017-430B-95E1-6F85CE6C6FFF}">
      <dgm:prSet phldrT="[Текст]" custT="1"/>
      <dgm:spPr/>
      <dgm:t>
        <a:bodyPr/>
        <a:lstStyle/>
        <a:p>
          <a:r>
            <a:rPr lang="ru-RU" sz="1800" b="1" dirty="0"/>
            <a:t>Конституция Республики Таджикистан</a:t>
          </a:r>
        </a:p>
      </dgm:t>
    </dgm:pt>
    <dgm:pt modelId="{DA6E7E70-72A7-4FEA-96B8-09D538FB233F}" type="parTrans" cxnId="{B8B97BD5-4249-465C-8E3A-94DA4AF05D08}">
      <dgm:prSet/>
      <dgm:spPr/>
      <dgm:t>
        <a:bodyPr/>
        <a:lstStyle/>
        <a:p>
          <a:endParaRPr lang="ru-RU"/>
        </a:p>
      </dgm:t>
    </dgm:pt>
    <dgm:pt modelId="{17F290BE-8C83-4063-9FCA-07A0389F15ED}" type="sibTrans" cxnId="{B8B97BD5-4249-465C-8E3A-94DA4AF05D08}">
      <dgm:prSet/>
      <dgm:spPr/>
      <dgm:t>
        <a:bodyPr/>
        <a:lstStyle/>
        <a:p>
          <a:endParaRPr lang="ru-RU"/>
        </a:p>
      </dgm:t>
    </dgm:pt>
    <dgm:pt modelId="{D396D17E-B3EB-49A6-881D-A73057B31006}">
      <dgm:prSet phldrT="[Текст]" custT="1"/>
      <dgm:spPr/>
      <dgm:t>
        <a:bodyPr/>
        <a:lstStyle/>
        <a:p>
          <a:r>
            <a:rPr lang="ru-RU" sz="1800" b="1" dirty="0"/>
            <a:t>законы, принятые путем всенародного референдума</a:t>
          </a:r>
        </a:p>
      </dgm:t>
    </dgm:pt>
    <dgm:pt modelId="{89FAC0A7-3BC8-41AD-A1C1-90AF6A1B2D40}" type="parTrans" cxnId="{D71AC32C-0ABB-4879-9980-7A9E5E3E0921}">
      <dgm:prSet/>
      <dgm:spPr/>
      <dgm:t>
        <a:bodyPr/>
        <a:lstStyle/>
        <a:p>
          <a:endParaRPr lang="ru-RU"/>
        </a:p>
      </dgm:t>
    </dgm:pt>
    <dgm:pt modelId="{8F01AC2F-D26F-49A8-A979-78DF74FFF48C}" type="sibTrans" cxnId="{D71AC32C-0ABB-4879-9980-7A9E5E3E0921}">
      <dgm:prSet/>
      <dgm:spPr/>
      <dgm:t>
        <a:bodyPr/>
        <a:lstStyle/>
        <a:p>
          <a:endParaRPr lang="ru-RU"/>
        </a:p>
      </dgm:t>
    </dgm:pt>
    <dgm:pt modelId="{092E8073-83CC-4D7D-931B-5D301C236253}">
      <dgm:prSet phldrT="[Текст]" custT="1"/>
      <dgm:spPr/>
      <dgm:t>
        <a:bodyPr/>
        <a:lstStyle/>
        <a:p>
          <a:r>
            <a:rPr lang="ru-RU" sz="1800" b="1" dirty="0"/>
            <a:t>международные правовые акты, признанные Таджикистаном</a:t>
          </a:r>
        </a:p>
      </dgm:t>
    </dgm:pt>
    <dgm:pt modelId="{A76A2D4D-EA81-4C98-8482-0487DCD93308}" type="parTrans" cxnId="{A2E76C98-4B17-405F-933A-634F68B9F548}">
      <dgm:prSet/>
      <dgm:spPr/>
      <dgm:t>
        <a:bodyPr/>
        <a:lstStyle/>
        <a:p>
          <a:endParaRPr lang="ru-RU"/>
        </a:p>
      </dgm:t>
    </dgm:pt>
    <dgm:pt modelId="{B055B961-4BDF-4AED-9920-CEC370DF85EE}" type="sibTrans" cxnId="{A2E76C98-4B17-405F-933A-634F68B9F548}">
      <dgm:prSet/>
      <dgm:spPr/>
      <dgm:t>
        <a:bodyPr/>
        <a:lstStyle/>
        <a:p>
          <a:endParaRPr lang="ru-RU"/>
        </a:p>
      </dgm:t>
    </dgm:pt>
    <dgm:pt modelId="{55A6ABEC-49B0-48E5-A2F3-9065EBDD465D}">
      <dgm:prSet custT="1"/>
      <dgm:spPr/>
      <dgm:t>
        <a:bodyPr/>
        <a:lstStyle/>
        <a:p>
          <a:r>
            <a:rPr lang="ru-RU" sz="1800" b="1" dirty="0"/>
            <a:t>конституционные законы</a:t>
          </a:r>
        </a:p>
      </dgm:t>
    </dgm:pt>
    <dgm:pt modelId="{CAC55A30-E6E9-4944-8969-3F325EF5A480}" type="parTrans" cxnId="{5D5E2E8C-289C-4317-A2A0-F799B22B8C77}">
      <dgm:prSet/>
      <dgm:spPr/>
      <dgm:t>
        <a:bodyPr/>
        <a:lstStyle/>
        <a:p>
          <a:endParaRPr lang="ru-RU"/>
        </a:p>
      </dgm:t>
    </dgm:pt>
    <dgm:pt modelId="{DF5F2D66-4A0B-4226-AE6D-98D5B09E5821}" type="sibTrans" cxnId="{5D5E2E8C-289C-4317-A2A0-F799B22B8C77}">
      <dgm:prSet/>
      <dgm:spPr/>
      <dgm:t>
        <a:bodyPr/>
        <a:lstStyle/>
        <a:p>
          <a:endParaRPr lang="ru-RU"/>
        </a:p>
      </dgm:t>
    </dgm:pt>
    <dgm:pt modelId="{13DCF068-D0B7-444C-A432-62A85FCA4C4C}">
      <dgm:prSet custT="1"/>
      <dgm:spPr/>
      <dgm:t>
        <a:bodyPr/>
        <a:lstStyle/>
        <a:p>
          <a:r>
            <a:rPr lang="ru-RU" sz="1800" b="1" dirty="0"/>
            <a:t>кодексы, законы</a:t>
          </a:r>
        </a:p>
      </dgm:t>
    </dgm:pt>
    <dgm:pt modelId="{51029C03-DFB4-47A4-98A6-E67E620AD26D}" type="parTrans" cxnId="{A22E1303-E35B-46FB-AEF5-5CA4B684BCDA}">
      <dgm:prSet/>
      <dgm:spPr/>
      <dgm:t>
        <a:bodyPr/>
        <a:lstStyle/>
        <a:p>
          <a:endParaRPr lang="ru-RU"/>
        </a:p>
      </dgm:t>
    </dgm:pt>
    <dgm:pt modelId="{474D0DCC-A8B9-4714-8EFE-AB558DBBBED2}" type="sibTrans" cxnId="{A22E1303-E35B-46FB-AEF5-5CA4B684BCDA}">
      <dgm:prSet/>
      <dgm:spPr/>
      <dgm:t>
        <a:bodyPr/>
        <a:lstStyle/>
        <a:p>
          <a:endParaRPr lang="ru-RU"/>
        </a:p>
      </dgm:t>
    </dgm:pt>
    <dgm:pt modelId="{D6E9DBF6-C5AA-48C8-B260-CB75158129D8}">
      <dgm:prSet custT="1"/>
      <dgm:spPr/>
      <dgm:t>
        <a:bodyPr/>
        <a:lstStyle/>
        <a:p>
          <a:r>
            <a:rPr lang="ru-RU" sz="1800" b="1" dirty="0"/>
            <a:t>постановления </a:t>
          </a:r>
          <a:r>
            <a:rPr lang="ru-RU" sz="1800" b="1" dirty="0" err="1"/>
            <a:t>Маджлиси</a:t>
          </a:r>
          <a:r>
            <a:rPr lang="ru-RU" sz="1800" b="1" dirty="0"/>
            <a:t> </a:t>
          </a:r>
          <a:r>
            <a:rPr lang="ru-RU" sz="1800" b="1" dirty="0" err="1"/>
            <a:t>милли</a:t>
          </a:r>
          <a:r>
            <a:rPr lang="ru-RU" sz="1800" b="1" dirty="0"/>
            <a:t> и </a:t>
          </a:r>
          <a:r>
            <a:rPr lang="ru-RU" sz="1800" b="1" dirty="0" err="1"/>
            <a:t>Маджлиси</a:t>
          </a:r>
          <a:r>
            <a:rPr lang="ru-RU" sz="1800" b="1" dirty="0"/>
            <a:t> </a:t>
          </a:r>
          <a:r>
            <a:rPr lang="ru-RU" sz="1800" b="1" dirty="0" err="1"/>
            <a:t>намояндагон</a:t>
          </a:r>
          <a:r>
            <a:rPr lang="ru-RU" sz="1800" b="1" dirty="0"/>
            <a:t> </a:t>
          </a:r>
          <a:r>
            <a:rPr lang="ru-RU" sz="1800" b="1" dirty="0" err="1"/>
            <a:t>Маджлиси</a:t>
          </a:r>
          <a:r>
            <a:rPr lang="ru-RU" sz="1800" b="1" dirty="0"/>
            <a:t> Оли</a:t>
          </a:r>
        </a:p>
      </dgm:t>
    </dgm:pt>
    <dgm:pt modelId="{53BA7699-8E73-47A0-AEDB-5AE270DE57E9}" type="parTrans" cxnId="{E1A84DCA-F442-4F03-BA5B-45A26ADCFB2D}">
      <dgm:prSet/>
      <dgm:spPr/>
      <dgm:t>
        <a:bodyPr/>
        <a:lstStyle/>
        <a:p>
          <a:endParaRPr lang="ru-RU"/>
        </a:p>
      </dgm:t>
    </dgm:pt>
    <dgm:pt modelId="{0562808F-392C-4114-A92B-EA73405C4964}" type="sibTrans" cxnId="{E1A84DCA-F442-4F03-BA5B-45A26ADCFB2D}">
      <dgm:prSet/>
      <dgm:spPr/>
      <dgm:t>
        <a:bodyPr/>
        <a:lstStyle/>
        <a:p>
          <a:endParaRPr lang="ru-RU"/>
        </a:p>
      </dgm:t>
    </dgm:pt>
    <dgm:pt modelId="{008EEA5F-0AE9-46DD-8DC2-22C0A56DE0C7}">
      <dgm:prSet custT="1"/>
      <dgm:spPr/>
      <dgm:t>
        <a:bodyPr/>
        <a:lstStyle/>
        <a:p>
          <a:r>
            <a:rPr lang="ru-RU" sz="1800" b="1" dirty="0"/>
            <a:t>постановления Правительства РТ</a:t>
          </a:r>
        </a:p>
      </dgm:t>
    </dgm:pt>
    <dgm:pt modelId="{BD69919C-9D9E-4208-B76A-B817E513B29B}" type="parTrans" cxnId="{01D4DF68-2BAE-4195-A6D2-665DF74F1388}">
      <dgm:prSet/>
      <dgm:spPr/>
      <dgm:t>
        <a:bodyPr/>
        <a:lstStyle/>
        <a:p>
          <a:endParaRPr lang="ru-RU"/>
        </a:p>
      </dgm:t>
    </dgm:pt>
    <dgm:pt modelId="{E4E56F0D-4073-4163-A2A1-4D1528DA9256}" type="sibTrans" cxnId="{01D4DF68-2BAE-4195-A6D2-665DF74F1388}">
      <dgm:prSet/>
      <dgm:spPr/>
      <dgm:t>
        <a:bodyPr/>
        <a:lstStyle/>
        <a:p>
          <a:endParaRPr lang="ru-RU"/>
        </a:p>
      </dgm:t>
    </dgm:pt>
    <dgm:pt modelId="{F20EB68E-3D42-4133-9DC6-3251FB201C03}">
      <dgm:prSet custT="1"/>
      <dgm:spPr/>
      <dgm:t>
        <a:bodyPr/>
        <a:lstStyle/>
        <a:p>
          <a:r>
            <a:rPr lang="ru-RU" sz="1800" b="1" dirty="0"/>
            <a:t>указы Президента РТ</a:t>
          </a:r>
        </a:p>
      </dgm:t>
    </dgm:pt>
    <dgm:pt modelId="{0430B009-D04C-46F0-850E-2EDD86C42B11}" type="parTrans" cxnId="{FBE109D0-AF78-433A-9D5B-258C6A17D998}">
      <dgm:prSet/>
      <dgm:spPr/>
      <dgm:t>
        <a:bodyPr/>
        <a:lstStyle/>
        <a:p>
          <a:endParaRPr lang="ru-RU"/>
        </a:p>
      </dgm:t>
    </dgm:pt>
    <dgm:pt modelId="{5FBFA39C-A888-4A3E-9E4E-56295CB0F99C}" type="sibTrans" cxnId="{FBE109D0-AF78-433A-9D5B-258C6A17D998}">
      <dgm:prSet/>
      <dgm:spPr/>
      <dgm:t>
        <a:bodyPr/>
        <a:lstStyle/>
        <a:p>
          <a:endParaRPr lang="ru-RU"/>
        </a:p>
      </dgm:t>
    </dgm:pt>
    <dgm:pt modelId="{B5A30FF5-521E-486F-9ED2-5796184009E4}">
      <dgm:prSet/>
      <dgm:spPr/>
      <dgm:t>
        <a:bodyPr/>
        <a:lstStyle/>
        <a:p>
          <a:r>
            <a:rPr lang="ru-RU" b="1" dirty="0"/>
            <a:t>распоряжения министерств, органов при Президенте РТ и др.</a:t>
          </a:r>
        </a:p>
      </dgm:t>
    </dgm:pt>
    <dgm:pt modelId="{AEBB98FE-0053-436B-9AE0-52DDB6455DD0}" type="parTrans" cxnId="{27AAA026-7BEE-487F-B85E-1F81602F0507}">
      <dgm:prSet/>
      <dgm:spPr/>
      <dgm:t>
        <a:bodyPr/>
        <a:lstStyle/>
        <a:p>
          <a:endParaRPr lang="ru-RU"/>
        </a:p>
      </dgm:t>
    </dgm:pt>
    <dgm:pt modelId="{BFED029A-E92D-47CC-B4F7-8C33C46B8BC1}" type="sibTrans" cxnId="{27AAA026-7BEE-487F-B85E-1F81602F0507}">
      <dgm:prSet/>
      <dgm:spPr/>
      <dgm:t>
        <a:bodyPr/>
        <a:lstStyle/>
        <a:p>
          <a:endParaRPr lang="ru-RU"/>
        </a:p>
      </dgm:t>
    </dgm:pt>
    <dgm:pt modelId="{B08077B9-6A8F-4F44-8D3B-267316CD3D18}" type="pres">
      <dgm:prSet presAssocID="{E1B46382-FBE3-4D56-B5D8-F9967CA6591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705AB4-49DF-4197-8B20-6D6DD3BD10BD}" type="pres">
      <dgm:prSet presAssocID="{ED81C460-E8FF-45A6-AB4F-86A4CA10B1BD}" presName="root1" presStyleCnt="0"/>
      <dgm:spPr/>
    </dgm:pt>
    <dgm:pt modelId="{AA62F216-2443-4501-9A6F-9398A435EC71}" type="pres">
      <dgm:prSet presAssocID="{ED81C460-E8FF-45A6-AB4F-86A4CA10B1BD}" presName="LevelOneTextNode" presStyleLbl="node0" presStyleIdx="0" presStyleCnt="1" custScaleX="211678" custScaleY="126363">
        <dgm:presLayoutVars>
          <dgm:chPref val="3"/>
        </dgm:presLayoutVars>
      </dgm:prSet>
      <dgm:spPr/>
    </dgm:pt>
    <dgm:pt modelId="{BD0E6C76-F3C7-4293-81B3-44640E3078F3}" type="pres">
      <dgm:prSet presAssocID="{ED81C460-E8FF-45A6-AB4F-86A4CA10B1BD}" presName="level2hierChild" presStyleCnt="0"/>
      <dgm:spPr/>
    </dgm:pt>
    <dgm:pt modelId="{0658FAF7-80C3-43F5-9489-B6E50A4ACF5F}" type="pres">
      <dgm:prSet presAssocID="{DA6E7E70-72A7-4FEA-96B8-09D538FB233F}" presName="conn2-1" presStyleLbl="parChTrans1D2" presStyleIdx="0" presStyleCnt="9"/>
      <dgm:spPr/>
    </dgm:pt>
    <dgm:pt modelId="{DFB5619F-1D5B-43FD-8870-21CBD9CD6B23}" type="pres">
      <dgm:prSet presAssocID="{DA6E7E70-72A7-4FEA-96B8-09D538FB233F}" presName="connTx" presStyleLbl="parChTrans1D2" presStyleIdx="0" presStyleCnt="9"/>
      <dgm:spPr/>
    </dgm:pt>
    <dgm:pt modelId="{8371183C-4264-4665-80D4-26C406CA727B}" type="pres">
      <dgm:prSet presAssocID="{70FB62EB-4017-430B-95E1-6F85CE6C6FFF}" presName="root2" presStyleCnt="0"/>
      <dgm:spPr/>
    </dgm:pt>
    <dgm:pt modelId="{819D603B-66F1-47DF-A89A-9BD0EB5DEC33}" type="pres">
      <dgm:prSet presAssocID="{70FB62EB-4017-430B-95E1-6F85CE6C6FFF}" presName="LevelTwoTextNode" presStyleLbl="node2" presStyleIdx="0" presStyleCnt="9" custScaleX="222429">
        <dgm:presLayoutVars>
          <dgm:chPref val="3"/>
        </dgm:presLayoutVars>
      </dgm:prSet>
      <dgm:spPr/>
    </dgm:pt>
    <dgm:pt modelId="{78A37D68-AB7E-4F79-9C43-ED3C8DD0AA39}" type="pres">
      <dgm:prSet presAssocID="{70FB62EB-4017-430B-95E1-6F85CE6C6FFF}" presName="level3hierChild" presStyleCnt="0"/>
      <dgm:spPr/>
    </dgm:pt>
    <dgm:pt modelId="{3B7C1D6B-E534-4304-A77D-45724AC9EC3D}" type="pres">
      <dgm:prSet presAssocID="{89FAC0A7-3BC8-41AD-A1C1-90AF6A1B2D40}" presName="conn2-1" presStyleLbl="parChTrans1D2" presStyleIdx="1" presStyleCnt="9"/>
      <dgm:spPr/>
    </dgm:pt>
    <dgm:pt modelId="{1BD8D2DE-0EB3-4BCC-9F7F-A89B35DD56E0}" type="pres">
      <dgm:prSet presAssocID="{89FAC0A7-3BC8-41AD-A1C1-90AF6A1B2D40}" presName="connTx" presStyleLbl="parChTrans1D2" presStyleIdx="1" presStyleCnt="9"/>
      <dgm:spPr/>
    </dgm:pt>
    <dgm:pt modelId="{14EFAFDA-B590-4482-B047-33F6A747718C}" type="pres">
      <dgm:prSet presAssocID="{D396D17E-B3EB-49A6-881D-A73057B31006}" presName="root2" presStyleCnt="0"/>
      <dgm:spPr/>
    </dgm:pt>
    <dgm:pt modelId="{B796CF8B-B5D0-4A23-ACC9-1730A1301435}" type="pres">
      <dgm:prSet presAssocID="{D396D17E-B3EB-49A6-881D-A73057B31006}" presName="LevelTwoTextNode" presStyleLbl="node2" presStyleIdx="1" presStyleCnt="9" custScaleX="220033" custLinFactNeighborY="11316">
        <dgm:presLayoutVars>
          <dgm:chPref val="3"/>
        </dgm:presLayoutVars>
      </dgm:prSet>
      <dgm:spPr/>
    </dgm:pt>
    <dgm:pt modelId="{01F92A97-1B87-4351-81D8-93868D4CE236}" type="pres">
      <dgm:prSet presAssocID="{D396D17E-B3EB-49A6-881D-A73057B31006}" presName="level3hierChild" presStyleCnt="0"/>
      <dgm:spPr/>
    </dgm:pt>
    <dgm:pt modelId="{FFF9CEAA-CD23-485A-882A-50D04B594DA8}" type="pres">
      <dgm:prSet presAssocID="{A76A2D4D-EA81-4C98-8482-0487DCD93308}" presName="conn2-1" presStyleLbl="parChTrans1D2" presStyleIdx="2" presStyleCnt="9"/>
      <dgm:spPr/>
    </dgm:pt>
    <dgm:pt modelId="{B26F1159-3EA7-4BCB-9E73-58ECF8BB9B81}" type="pres">
      <dgm:prSet presAssocID="{A76A2D4D-EA81-4C98-8482-0487DCD93308}" presName="connTx" presStyleLbl="parChTrans1D2" presStyleIdx="2" presStyleCnt="9"/>
      <dgm:spPr/>
    </dgm:pt>
    <dgm:pt modelId="{E0F8F0AF-8315-4B8F-9F3B-4BB8BC923E53}" type="pres">
      <dgm:prSet presAssocID="{092E8073-83CC-4D7D-931B-5D301C236253}" presName="root2" presStyleCnt="0"/>
      <dgm:spPr/>
    </dgm:pt>
    <dgm:pt modelId="{94EC6CA7-4BA7-41AD-B628-E0F1F7C189D4}" type="pres">
      <dgm:prSet presAssocID="{092E8073-83CC-4D7D-931B-5D301C236253}" presName="LevelTwoTextNode" presStyleLbl="node2" presStyleIdx="2" presStyleCnt="9" custScaleX="223254">
        <dgm:presLayoutVars>
          <dgm:chPref val="3"/>
        </dgm:presLayoutVars>
      </dgm:prSet>
      <dgm:spPr/>
    </dgm:pt>
    <dgm:pt modelId="{A7AC738E-FE3C-436E-91A0-AECF5312462A}" type="pres">
      <dgm:prSet presAssocID="{092E8073-83CC-4D7D-931B-5D301C236253}" presName="level3hierChild" presStyleCnt="0"/>
      <dgm:spPr/>
    </dgm:pt>
    <dgm:pt modelId="{5578858C-6C62-4941-A0BB-812F8D621849}" type="pres">
      <dgm:prSet presAssocID="{CAC55A30-E6E9-4944-8969-3F325EF5A480}" presName="conn2-1" presStyleLbl="parChTrans1D2" presStyleIdx="3" presStyleCnt="9"/>
      <dgm:spPr/>
    </dgm:pt>
    <dgm:pt modelId="{AB4ABF4D-3FC3-433A-AF81-36EFAEDE1181}" type="pres">
      <dgm:prSet presAssocID="{CAC55A30-E6E9-4944-8969-3F325EF5A480}" presName="connTx" presStyleLbl="parChTrans1D2" presStyleIdx="3" presStyleCnt="9"/>
      <dgm:spPr/>
    </dgm:pt>
    <dgm:pt modelId="{01BDF88B-450B-4673-9104-213264202F10}" type="pres">
      <dgm:prSet presAssocID="{55A6ABEC-49B0-48E5-A2F3-9065EBDD465D}" presName="root2" presStyleCnt="0"/>
      <dgm:spPr/>
    </dgm:pt>
    <dgm:pt modelId="{B64FE8C3-B407-4C3E-86E5-8FA1C6ABB4F5}" type="pres">
      <dgm:prSet presAssocID="{55A6ABEC-49B0-48E5-A2F3-9065EBDD465D}" presName="LevelTwoTextNode" presStyleLbl="node2" presStyleIdx="3" presStyleCnt="9" custScaleX="221107" custLinFactNeighborX="828" custLinFactNeighborY="12542">
        <dgm:presLayoutVars>
          <dgm:chPref val="3"/>
        </dgm:presLayoutVars>
      </dgm:prSet>
      <dgm:spPr/>
    </dgm:pt>
    <dgm:pt modelId="{A08044AB-2D46-4032-A0A6-B42B872A135A}" type="pres">
      <dgm:prSet presAssocID="{55A6ABEC-49B0-48E5-A2F3-9065EBDD465D}" presName="level3hierChild" presStyleCnt="0"/>
      <dgm:spPr/>
    </dgm:pt>
    <dgm:pt modelId="{C23CE7F2-7D52-4E58-BE1A-EC60C376626D}" type="pres">
      <dgm:prSet presAssocID="{51029C03-DFB4-47A4-98A6-E67E620AD26D}" presName="conn2-1" presStyleLbl="parChTrans1D2" presStyleIdx="4" presStyleCnt="9"/>
      <dgm:spPr/>
    </dgm:pt>
    <dgm:pt modelId="{CC378BB5-2E7C-4AAC-9D69-AD9870F8FC13}" type="pres">
      <dgm:prSet presAssocID="{51029C03-DFB4-47A4-98A6-E67E620AD26D}" presName="connTx" presStyleLbl="parChTrans1D2" presStyleIdx="4" presStyleCnt="9"/>
      <dgm:spPr/>
    </dgm:pt>
    <dgm:pt modelId="{8FE8DE26-97C9-4A6B-883B-EAD3B2F84FF8}" type="pres">
      <dgm:prSet presAssocID="{13DCF068-D0B7-444C-A432-62A85FCA4C4C}" presName="root2" presStyleCnt="0"/>
      <dgm:spPr/>
    </dgm:pt>
    <dgm:pt modelId="{92CBCE4C-8A19-4B0B-9B48-4E377221EF3B}" type="pres">
      <dgm:prSet presAssocID="{13DCF068-D0B7-444C-A432-62A85FCA4C4C}" presName="LevelTwoTextNode" presStyleLbl="node2" presStyleIdx="4" presStyleCnt="9" custScaleX="222180">
        <dgm:presLayoutVars>
          <dgm:chPref val="3"/>
        </dgm:presLayoutVars>
      </dgm:prSet>
      <dgm:spPr/>
    </dgm:pt>
    <dgm:pt modelId="{3071A00C-865B-4B06-A1AB-ECFF8A97FE6B}" type="pres">
      <dgm:prSet presAssocID="{13DCF068-D0B7-444C-A432-62A85FCA4C4C}" presName="level3hierChild" presStyleCnt="0"/>
      <dgm:spPr/>
    </dgm:pt>
    <dgm:pt modelId="{644DA6D5-8422-44A6-9225-63B8328904BF}" type="pres">
      <dgm:prSet presAssocID="{53BA7699-8E73-47A0-AEDB-5AE270DE57E9}" presName="conn2-1" presStyleLbl="parChTrans1D2" presStyleIdx="5" presStyleCnt="9"/>
      <dgm:spPr/>
    </dgm:pt>
    <dgm:pt modelId="{C68DC3E7-D55C-4ABE-B277-2C5D5E245721}" type="pres">
      <dgm:prSet presAssocID="{53BA7699-8E73-47A0-AEDB-5AE270DE57E9}" presName="connTx" presStyleLbl="parChTrans1D2" presStyleIdx="5" presStyleCnt="9"/>
      <dgm:spPr/>
    </dgm:pt>
    <dgm:pt modelId="{18F03055-535C-4696-9A77-CF010B79E367}" type="pres">
      <dgm:prSet presAssocID="{D6E9DBF6-C5AA-48C8-B260-CB75158129D8}" presName="root2" presStyleCnt="0"/>
      <dgm:spPr/>
    </dgm:pt>
    <dgm:pt modelId="{3BE59EFD-66D6-4228-8CA5-FB004AC4F6AB}" type="pres">
      <dgm:prSet presAssocID="{D6E9DBF6-C5AA-48C8-B260-CB75158129D8}" presName="LevelTwoTextNode" presStyleLbl="node2" presStyleIdx="5" presStyleCnt="9" custScaleX="219514">
        <dgm:presLayoutVars>
          <dgm:chPref val="3"/>
        </dgm:presLayoutVars>
      </dgm:prSet>
      <dgm:spPr/>
    </dgm:pt>
    <dgm:pt modelId="{4582F216-F233-4E6A-BE13-73EE1B1DF62E}" type="pres">
      <dgm:prSet presAssocID="{D6E9DBF6-C5AA-48C8-B260-CB75158129D8}" presName="level3hierChild" presStyleCnt="0"/>
      <dgm:spPr/>
    </dgm:pt>
    <dgm:pt modelId="{C73F9BDD-82FC-4513-8934-648F86261747}" type="pres">
      <dgm:prSet presAssocID="{0430B009-D04C-46F0-850E-2EDD86C42B11}" presName="conn2-1" presStyleLbl="parChTrans1D2" presStyleIdx="6" presStyleCnt="9"/>
      <dgm:spPr/>
    </dgm:pt>
    <dgm:pt modelId="{B9E5A508-8741-462A-BBA9-F2E5C650A2AB}" type="pres">
      <dgm:prSet presAssocID="{0430B009-D04C-46F0-850E-2EDD86C42B11}" presName="connTx" presStyleLbl="parChTrans1D2" presStyleIdx="6" presStyleCnt="9"/>
      <dgm:spPr/>
    </dgm:pt>
    <dgm:pt modelId="{8BBCF74C-765F-4C7A-8AA6-E9EC22638D49}" type="pres">
      <dgm:prSet presAssocID="{F20EB68E-3D42-4133-9DC6-3251FB201C03}" presName="root2" presStyleCnt="0"/>
      <dgm:spPr/>
    </dgm:pt>
    <dgm:pt modelId="{418A005F-C822-4B45-AFD5-C027EDEA5AD8}" type="pres">
      <dgm:prSet presAssocID="{F20EB68E-3D42-4133-9DC6-3251FB201C03}" presName="LevelTwoTextNode" presStyleLbl="node2" presStyleIdx="6" presStyleCnt="9" custScaleX="222484" custLinFactNeighborX="-2744" custLinFactNeighborY="7242">
        <dgm:presLayoutVars>
          <dgm:chPref val="3"/>
        </dgm:presLayoutVars>
      </dgm:prSet>
      <dgm:spPr/>
    </dgm:pt>
    <dgm:pt modelId="{976A565D-1B6B-40EC-BD00-514EE550038C}" type="pres">
      <dgm:prSet presAssocID="{F20EB68E-3D42-4133-9DC6-3251FB201C03}" presName="level3hierChild" presStyleCnt="0"/>
      <dgm:spPr/>
    </dgm:pt>
    <dgm:pt modelId="{F95FB3D6-8BFC-4195-9466-62F45C4801D0}" type="pres">
      <dgm:prSet presAssocID="{BD69919C-9D9E-4208-B76A-B817E513B29B}" presName="conn2-1" presStyleLbl="parChTrans1D2" presStyleIdx="7" presStyleCnt="9"/>
      <dgm:spPr/>
    </dgm:pt>
    <dgm:pt modelId="{70C87E49-0ECA-4FBA-B3CF-6130805D9E94}" type="pres">
      <dgm:prSet presAssocID="{BD69919C-9D9E-4208-B76A-B817E513B29B}" presName="connTx" presStyleLbl="parChTrans1D2" presStyleIdx="7" presStyleCnt="9"/>
      <dgm:spPr/>
    </dgm:pt>
    <dgm:pt modelId="{92B8CD0F-9F60-4E3A-94B5-7964FB79F5D2}" type="pres">
      <dgm:prSet presAssocID="{008EEA5F-0AE9-46DD-8DC2-22C0A56DE0C7}" presName="root2" presStyleCnt="0"/>
      <dgm:spPr/>
    </dgm:pt>
    <dgm:pt modelId="{34940F7E-B055-403A-907E-D8919BDE7746}" type="pres">
      <dgm:prSet presAssocID="{008EEA5F-0AE9-46DD-8DC2-22C0A56DE0C7}" presName="LevelTwoTextNode" presStyleLbl="node2" presStyleIdx="7" presStyleCnt="9" custScaleX="226777" custLinFactNeighborX="-3048" custLinFactNeighborY="-11170">
        <dgm:presLayoutVars>
          <dgm:chPref val="3"/>
        </dgm:presLayoutVars>
      </dgm:prSet>
      <dgm:spPr/>
    </dgm:pt>
    <dgm:pt modelId="{BA2C11CC-2374-4DCE-86EB-35F93B1D5E0F}" type="pres">
      <dgm:prSet presAssocID="{008EEA5F-0AE9-46DD-8DC2-22C0A56DE0C7}" presName="level3hierChild" presStyleCnt="0"/>
      <dgm:spPr/>
    </dgm:pt>
    <dgm:pt modelId="{54DA318B-04E4-48ED-A41E-6A01C10F61BB}" type="pres">
      <dgm:prSet presAssocID="{AEBB98FE-0053-436B-9AE0-52DDB6455DD0}" presName="conn2-1" presStyleLbl="parChTrans1D2" presStyleIdx="8" presStyleCnt="9"/>
      <dgm:spPr/>
    </dgm:pt>
    <dgm:pt modelId="{753A1DD5-8BDF-4584-8210-5477CE86D13F}" type="pres">
      <dgm:prSet presAssocID="{AEBB98FE-0053-436B-9AE0-52DDB6455DD0}" presName="connTx" presStyleLbl="parChTrans1D2" presStyleIdx="8" presStyleCnt="9"/>
      <dgm:spPr/>
    </dgm:pt>
    <dgm:pt modelId="{789ECE94-CB32-4008-A594-09334D8EA9A7}" type="pres">
      <dgm:prSet presAssocID="{B5A30FF5-521E-486F-9ED2-5796184009E4}" presName="root2" presStyleCnt="0"/>
      <dgm:spPr/>
    </dgm:pt>
    <dgm:pt modelId="{AD921DDF-2081-4F77-949A-2B67BBD8B9E6}" type="pres">
      <dgm:prSet presAssocID="{B5A30FF5-521E-486F-9ED2-5796184009E4}" presName="LevelTwoTextNode" presStyleLbl="node2" presStyleIdx="8" presStyleCnt="9" custScaleX="223557" custLinFactNeighborX="0" custLinFactNeighborY="1046">
        <dgm:presLayoutVars>
          <dgm:chPref val="3"/>
        </dgm:presLayoutVars>
      </dgm:prSet>
      <dgm:spPr/>
    </dgm:pt>
    <dgm:pt modelId="{031A76C9-086C-4203-BB5E-C8535E19EC15}" type="pres">
      <dgm:prSet presAssocID="{B5A30FF5-521E-486F-9ED2-5796184009E4}" presName="level3hierChild" presStyleCnt="0"/>
      <dgm:spPr/>
    </dgm:pt>
  </dgm:ptLst>
  <dgm:cxnLst>
    <dgm:cxn modelId="{A22E1303-E35B-46FB-AEF5-5CA4B684BCDA}" srcId="{ED81C460-E8FF-45A6-AB4F-86A4CA10B1BD}" destId="{13DCF068-D0B7-444C-A432-62A85FCA4C4C}" srcOrd="4" destOrd="0" parTransId="{51029C03-DFB4-47A4-98A6-E67E620AD26D}" sibTransId="{474D0DCC-A8B9-4714-8EFE-AB558DBBBED2}"/>
    <dgm:cxn modelId="{66A50604-E5D6-4459-944C-388A8484488C}" type="presOf" srcId="{55A6ABEC-49B0-48E5-A2F3-9065EBDD465D}" destId="{B64FE8C3-B407-4C3E-86E5-8FA1C6ABB4F5}" srcOrd="0" destOrd="0" presId="urn:microsoft.com/office/officeart/2008/layout/HorizontalMultiLevelHierarchy"/>
    <dgm:cxn modelId="{8E61C41E-26CB-462F-91B2-BFB4A2BC3C95}" type="presOf" srcId="{CAC55A30-E6E9-4944-8969-3F325EF5A480}" destId="{5578858C-6C62-4941-A0BB-812F8D621849}" srcOrd="0" destOrd="0" presId="urn:microsoft.com/office/officeart/2008/layout/HorizontalMultiLevelHierarchy"/>
    <dgm:cxn modelId="{27AAA026-7BEE-487F-B85E-1F81602F0507}" srcId="{ED81C460-E8FF-45A6-AB4F-86A4CA10B1BD}" destId="{B5A30FF5-521E-486F-9ED2-5796184009E4}" srcOrd="8" destOrd="0" parTransId="{AEBB98FE-0053-436B-9AE0-52DDB6455DD0}" sibTransId="{BFED029A-E92D-47CC-B4F7-8C33C46B8BC1}"/>
    <dgm:cxn modelId="{91F5EF27-5EE1-4325-9318-01BBEE89BD73}" type="presOf" srcId="{D6E9DBF6-C5AA-48C8-B260-CB75158129D8}" destId="{3BE59EFD-66D6-4228-8CA5-FB004AC4F6AB}" srcOrd="0" destOrd="0" presId="urn:microsoft.com/office/officeart/2008/layout/HorizontalMultiLevelHierarchy"/>
    <dgm:cxn modelId="{D71AC32C-0ABB-4879-9980-7A9E5E3E0921}" srcId="{ED81C460-E8FF-45A6-AB4F-86A4CA10B1BD}" destId="{D396D17E-B3EB-49A6-881D-A73057B31006}" srcOrd="1" destOrd="0" parTransId="{89FAC0A7-3BC8-41AD-A1C1-90AF6A1B2D40}" sibTransId="{8F01AC2F-D26F-49A8-A979-78DF74FFF48C}"/>
    <dgm:cxn modelId="{4772E82C-AD5B-45AF-AFF1-2DFD9F3523F6}" type="presOf" srcId="{092E8073-83CC-4D7D-931B-5D301C236253}" destId="{94EC6CA7-4BA7-41AD-B628-E0F1F7C189D4}" srcOrd="0" destOrd="0" presId="urn:microsoft.com/office/officeart/2008/layout/HorizontalMultiLevelHierarchy"/>
    <dgm:cxn modelId="{E51E7130-71D9-415A-AEEB-3F0CE6A1D32E}" type="presOf" srcId="{89FAC0A7-3BC8-41AD-A1C1-90AF6A1B2D40}" destId="{1BD8D2DE-0EB3-4BCC-9F7F-A89B35DD56E0}" srcOrd="1" destOrd="0" presId="urn:microsoft.com/office/officeart/2008/layout/HorizontalMultiLevelHierarchy"/>
    <dgm:cxn modelId="{7F9C6132-2B15-4E5B-9D1B-381A14FAD081}" type="presOf" srcId="{CAC55A30-E6E9-4944-8969-3F325EF5A480}" destId="{AB4ABF4D-3FC3-433A-AF81-36EFAEDE1181}" srcOrd="1" destOrd="0" presId="urn:microsoft.com/office/officeart/2008/layout/HorizontalMultiLevelHierarchy"/>
    <dgm:cxn modelId="{A88D5436-8CAF-4148-9678-DEC883C93D55}" type="presOf" srcId="{D396D17E-B3EB-49A6-881D-A73057B31006}" destId="{B796CF8B-B5D0-4A23-ACC9-1730A1301435}" srcOrd="0" destOrd="0" presId="urn:microsoft.com/office/officeart/2008/layout/HorizontalMultiLevelHierarchy"/>
    <dgm:cxn modelId="{A2216439-BBB8-452B-A54C-1779E66EA34C}" type="presOf" srcId="{0430B009-D04C-46F0-850E-2EDD86C42B11}" destId="{C73F9BDD-82FC-4513-8934-648F86261747}" srcOrd="0" destOrd="0" presId="urn:microsoft.com/office/officeart/2008/layout/HorizontalMultiLevelHierarchy"/>
    <dgm:cxn modelId="{26891D5F-6FA1-4382-B608-863396AF72B6}" type="presOf" srcId="{89FAC0A7-3BC8-41AD-A1C1-90AF6A1B2D40}" destId="{3B7C1D6B-E534-4304-A77D-45724AC9EC3D}" srcOrd="0" destOrd="0" presId="urn:microsoft.com/office/officeart/2008/layout/HorizontalMultiLevelHierarchy"/>
    <dgm:cxn modelId="{D872C244-6D48-4466-980E-A30FD932174A}" type="presOf" srcId="{BD69919C-9D9E-4208-B76A-B817E513B29B}" destId="{F95FB3D6-8BFC-4195-9466-62F45C4801D0}" srcOrd="0" destOrd="0" presId="urn:microsoft.com/office/officeart/2008/layout/HorizontalMultiLevelHierarchy"/>
    <dgm:cxn modelId="{65BF3266-2E5D-47FF-BC65-67ADF6EF5DBC}" type="presOf" srcId="{DA6E7E70-72A7-4FEA-96B8-09D538FB233F}" destId="{0658FAF7-80C3-43F5-9489-B6E50A4ACF5F}" srcOrd="0" destOrd="0" presId="urn:microsoft.com/office/officeart/2008/layout/HorizontalMultiLevelHierarchy"/>
    <dgm:cxn modelId="{8D1C0948-0403-4279-9650-54454BC40F33}" type="presOf" srcId="{A76A2D4D-EA81-4C98-8482-0487DCD93308}" destId="{B26F1159-3EA7-4BCB-9E73-58ECF8BB9B81}" srcOrd="1" destOrd="0" presId="urn:microsoft.com/office/officeart/2008/layout/HorizontalMultiLevelHierarchy"/>
    <dgm:cxn modelId="{06CC9D68-F63D-4F65-8C93-188AC818FE77}" type="presOf" srcId="{0430B009-D04C-46F0-850E-2EDD86C42B11}" destId="{B9E5A508-8741-462A-BBA9-F2E5C650A2AB}" srcOrd="1" destOrd="0" presId="urn:microsoft.com/office/officeart/2008/layout/HorizontalMultiLevelHierarchy"/>
    <dgm:cxn modelId="{01D4DF68-2BAE-4195-A6D2-665DF74F1388}" srcId="{ED81C460-E8FF-45A6-AB4F-86A4CA10B1BD}" destId="{008EEA5F-0AE9-46DD-8DC2-22C0A56DE0C7}" srcOrd="7" destOrd="0" parTransId="{BD69919C-9D9E-4208-B76A-B817E513B29B}" sibTransId="{E4E56F0D-4073-4163-A2A1-4D1528DA9256}"/>
    <dgm:cxn modelId="{C5F0A569-12E6-4A08-A996-6A1759765456}" type="presOf" srcId="{B5A30FF5-521E-486F-9ED2-5796184009E4}" destId="{AD921DDF-2081-4F77-949A-2B67BBD8B9E6}" srcOrd="0" destOrd="0" presId="urn:microsoft.com/office/officeart/2008/layout/HorizontalMultiLevelHierarchy"/>
    <dgm:cxn modelId="{A5B9FF6C-E924-4716-9239-7664AAC834DE}" type="presOf" srcId="{DA6E7E70-72A7-4FEA-96B8-09D538FB233F}" destId="{DFB5619F-1D5B-43FD-8870-21CBD9CD6B23}" srcOrd="1" destOrd="0" presId="urn:microsoft.com/office/officeart/2008/layout/HorizontalMultiLevelHierarchy"/>
    <dgm:cxn modelId="{DF7E6B6F-B1F7-4C7F-A955-AC687B137636}" type="presOf" srcId="{53BA7699-8E73-47A0-AEDB-5AE270DE57E9}" destId="{C68DC3E7-D55C-4ABE-B277-2C5D5E245721}" srcOrd="1" destOrd="0" presId="urn:microsoft.com/office/officeart/2008/layout/HorizontalMultiLevelHierarchy"/>
    <dgm:cxn modelId="{8C278D72-8524-408E-BED3-81AF804B4565}" type="presOf" srcId="{70FB62EB-4017-430B-95E1-6F85CE6C6FFF}" destId="{819D603B-66F1-47DF-A89A-9BD0EB5DEC33}" srcOrd="0" destOrd="0" presId="urn:microsoft.com/office/officeart/2008/layout/HorizontalMultiLevelHierarchy"/>
    <dgm:cxn modelId="{6A09D177-4EA8-4D72-BB49-EC27D36314D0}" srcId="{E1B46382-FBE3-4D56-B5D8-F9967CA65916}" destId="{ED81C460-E8FF-45A6-AB4F-86A4CA10B1BD}" srcOrd="0" destOrd="0" parTransId="{FEA6A6FE-B87B-40C4-80AF-210C49AB090A}" sibTransId="{A403D44D-8777-45C7-9334-C151E15EBEEF}"/>
    <dgm:cxn modelId="{4E4BE357-603A-4DDC-98B3-6E7941F1133A}" type="presOf" srcId="{008EEA5F-0AE9-46DD-8DC2-22C0A56DE0C7}" destId="{34940F7E-B055-403A-907E-D8919BDE7746}" srcOrd="0" destOrd="0" presId="urn:microsoft.com/office/officeart/2008/layout/HorizontalMultiLevelHierarchy"/>
    <dgm:cxn modelId="{5827D88B-364F-4523-A4BE-F606B99443F7}" type="presOf" srcId="{F20EB68E-3D42-4133-9DC6-3251FB201C03}" destId="{418A005F-C822-4B45-AFD5-C027EDEA5AD8}" srcOrd="0" destOrd="0" presId="urn:microsoft.com/office/officeart/2008/layout/HorizontalMultiLevelHierarchy"/>
    <dgm:cxn modelId="{5D5E2E8C-289C-4317-A2A0-F799B22B8C77}" srcId="{ED81C460-E8FF-45A6-AB4F-86A4CA10B1BD}" destId="{55A6ABEC-49B0-48E5-A2F3-9065EBDD465D}" srcOrd="3" destOrd="0" parTransId="{CAC55A30-E6E9-4944-8969-3F325EF5A480}" sibTransId="{DF5F2D66-4A0B-4226-AE6D-98D5B09E5821}"/>
    <dgm:cxn modelId="{12B14D8C-D753-4343-84FC-2B24D1E8D032}" type="presOf" srcId="{AEBB98FE-0053-436B-9AE0-52DDB6455DD0}" destId="{753A1DD5-8BDF-4584-8210-5477CE86D13F}" srcOrd="1" destOrd="0" presId="urn:microsoft.com/office/officeart/2008/layout/HorizontalMultiLevelHierarchy"/>
    <dgm:cxn modelId="{A2E76C98-4B17-405F-933A-634F68B9F548}" srcId="{ED81C460-E8FF-45A6-AB4F-86A4CA10B1BD}" destId="{092E8073-83CC-4D7D-931B-5D301C236253}" srcOrd="2" destOrd="0" parTransId="{A76A2D4D-EA81-4C98-8482-0487DCD93308}" sibTransId="{B055B961-4BDF-4AED-9920-CEC370DF85EE}"/>
    <dgm:cxn modelId="{6480AF99-67EB-47FF-B4C9-2C5A27566F19}" type="presOf" srcId="{13DCF068-D0B7-444C-A432-62A85FCA4C4C}" destId="{92CBCE4C-8A19-4B0B-9B48-4E377221EF3B}" srcOrd="0" destOrd="0" presId="urn:microsoft.com/office/officeart/2008/layout/HorizontalMultiLevelHierarchy"/>
    <dgm:cxn modelId="{204CF69A-B6B8-4ACC-A515-A8A207659C4E}" type="presOf" srcId="{AEBB98FE-0053-436B-9AE0-52DDB6455DD0}" destId="{54DA318B-04E4-48ED-A41E-6A01C10F61BB}" srcOrd="0" destOrd="0" presId="urn:microsoft.com/office/officeart/2008/layout/HorizontalMultiLevelHierarchy"/>
    <dgm:cxn modelId="{E4EF659C-D3B8-4DA9-9C69-41AC02B65822}" type="presOf" srcId="{A76A2D4D-EA81-4C98-8482-0487DCD93308}" destId="{FFF9CEAA-CD23-485A-882A-50D04B594DA8}" srcOrd="0" destOrd="0" presId="urn:microsoft.com/office/officeart/2008/layout/HorizontalMultiLevelHierarchy"/>
    <dgm:cxn modelId="{48190EA6-69F0-46D7-B25C-EB31A18C4EA5}" type="presOf" srcId="{ED81C460-E8FF-45A6-AB4F-86A4CA10B1BD}" destId="{AA62F216-2443-4501-9A6F-9398A435EC71}" srcOrd="0" destOrd="0" presId="urn:microsoft.com/office/officeart/2008/layout/HorizontalMultiLevelHierarchy"/>
    <dgm:cxn modelId="{CF8A2BAC-8E68-4909-BBF8-0BCAFC1C5F74}" type="presOf" srcId="{53BA7699-8E73-47A0-AEDB-5AE270DE57E9}" destId="{644DA6D5-8422-44A6-9225-63B8328904BF}" srcOrd="0" destOrd="0" presId="urn:microsoft.com/office/officeart/2008/layout/HorizontalMultiLevelHierarchy"/>
    <dgm:cxn modelId="{E47491C5-0150-44B4-B7B1-92AF276A5326}" type="presOf" srcId="{BD69919C-9D9E-4208-B76A-B817E513B29B}" destId="{70C87E49-0ECA-4FBA-B3CF-6130805D9E94}" srcOrd="1" destOrd="0" presId="urn:microsoft.com/office/officeart/2008/layout/HorizontalMultiLevelHierarchy"/>
    <dgm:cxn modelId="{E1A84DCA-F442-4F03-BA5B-45A26ADCFB2D}" srcId="{ED81C460-E8FF-45A6-AB4F-86A4CA10B1BD}" destId="{D6E9DBF6-C5AA-48C8-B260-CB75158129D8}" srcOrd="5" destOrd="0" parTransId="{53BA7699-8E73-47A0-AEDB-5AE270DE57E9}" sibTransId="{0562808F-392C-4114-A92B-EA73405C4964}"/>
    <dgm:cxn modelId="{152D3FCE-630F-4E38-A4EA-7941754E353F}" type="presOf" srcId="{E1B46382-FBE3-4D56-B5D8-F9967CA65916}" destId="{B08077B9-6A8F-4F44-8D3B-267316CD3D18}" srcOrd="0" destOrd="0" presId="urn:microsoft.com/office/officeart/2008/layout/HorizontalMultiLevelHierarchy"/>
    <dgm:cxn modelId="{FBE109D0-AF78-433A-9D5B-258C6A17D998}" srcId="{ED81C460-E8FF-45A6-AB4F-86A4CA10B1BD}" destId="{F20EB68E-3D42-4133-9DC6-3251FB201C03}" srcOrd="6" destOrd="0" parTransId="{0430B009-D04C-46F0-850E-2EDD86C42B11}" sibTransId="{5FBFA39C-A888-4A3E-9E4E-56295CB0F99C}"/>
    <dgm:cxn modelId="{B8B97BD5-4249-465C-8E3A-94DA4AF05D08}" srcId="{ED81C460-E8FF-45A6-AB4F-86A4CA10B1BD}" destId="{70FB62EB-4017-430B-95E1-6F85CE6C6FFF}" srcOrd="0" destOrd="0" parTransId="{DA6E7E70-72A7-4FEA-96B8-09D538FB233F}" sibTransId="{17F290BE-8C83-4063-9FCA-07A0389F15ED}"/>
    <dgm:cxn modelId="{455A55D9-46F1-4CB3-8389-1E9150B6847E}" type="presOf" srcId="{51029C03-DFB4-47A4-98A6-E67E620AD26D}" destId="{C23CE7F2-7D52-4E58-BE1A-EC60C376626D}" srcOrd="0" destOrd="0" presId="urn:microsoft.com/office/officeart/2008/layout/HorizontalMultiLevelHierarchy"/>
    <dgm:cxn modelId="{54FF1CF0-F79F-4287-8142-6AF9B868FECA}" type="presOf" srcId="{51029C03-DFB4-47A4-98A6-E67E620AD26D}" destId="{CC378BB5-2E7C-4AAC-9D69-AD9870F8FC13}" srcOrd="1" destOrd="0" presId="urn:microsoft.com/office/officeart/2008/layout/HorizontalMultiLevelHierarchy"/>
    <dgm:cxn modelId="{63C50971-712C-4FBE-A53A-4FD99B71F63B}" type="presParOf" srcId="{B08077B9-6A8F-4F44-8D3B-267316CD3D18}" destId="{32705AB4-49DF-4197-8B20-6D6DD3BD10BD}" srcOrd="0" destOrd="0" presId="urn:microsoft.com/office/officeart/2008/layout/HorizontalMultiLevelHierarchy"/>
    <dgm:cxn modelId="{72D0C27B-2C47-4F7E-9D65-78F5B85BDEB9}" type="presParOf" srcId="{32705AB4-49DF-4197-8B20-6D6DD3BD10BD}" destId="{AA62F216-2443-4501-9A6F-9398A435EC71}" srcOrd="0" destOrd="0" presId="urn:microsoft.com/office/officeart/2008/layout/HorizontalMultiLevelHierarchy"/>
    <dgm:cxn modelId="{8E43FB37-174C-4C8A-8AC0-0AA67E0C1718}" type="presParOf" srcId="{32705AB4-49DF-4197-8B20-6D6DD3BD10BD}" destId="{BD0E6C76-F3C7-4293-81B3-44640E3078F3}" srcOrd="1" destOrd="0" presId="urn:microsoft.com/office/officeart/2008/layout/HorizontalMultiLevelHierarchy"/>
    <dgm:cxn modelId="{212364F2-3EDA-47F0-AB88-6A7F541E24B0}" type="presParOf" srcId="{BD0E6C76-F3C7-4293-81B3-44640E3078F3}" destId="{0658FAF7-80C3-43F5-9489-B6E50A4ACF5F}" srcOrd="0" destOrd="0" presId="urn:microsoft.com/office/officeart/2008/layout/HorizontalMultiLevelHierarchy"/>
    <dgm:cxn modelId="{287F4B25-4FBD-4B09-962A-C7CB1169B17D}" type="presParOf" srcId="{0658FAF7-80C3-43F5-9489-B6E50A4ACF5F}" destId="{DFB5619F-1D5B-43FD-8870-21CBD9CD6B23}" srcOrd="0" destOrd="0" presId="urn:microsoft.com/office/officeart/2008/layout/HorizontalMultiLevelHierarchy"/>
    <dgm:cxn modelId="{0088EA5F-FC83-420E-BA50-6306B1EF1FBB}" type="presParOf" srcId="{BD0E6C76-F3C7-4293-81B3-44640E3078F3}" destId="{8371183C-4264-4665-80D4-26C406CA727B}" srcOrd="1" destOrd="0" presId="urn:microsoft.com/office/officeart/2008/layout/HorizontalMultiLevelHierarchy"/>
    <dgm:cxn modelId="{3B3D3D87-0FC5-4301-B86B-8ECEDC1684C2}" type="presParOf" srcId="{8371183C-4264-4665-80D4-26C406CA727B}" destId="{819D603B-66F1-47DF-A89A-9BD0EB5DEC33}" srcOrd="0" destOrd="0" presId="urn:microsoft.com/office/officeart/2008/layout/HorizontalMultiLevelHierarchy"/>
    <dgm:cxn modelId="{D24119B7-CF38-422B-965C-2318C177AD7B}" type="presParOf" srcId="{8371183C-4264-4665-80D4-26C406CA727B}" destId="{78A37D68-AB7E-4F79-9C43-ED3C8DD0AA39}" srcOrd="1" destOrd="0" presId="urn:microsoft.com/office/officeart/2008/layout/HorizontalMultiLevelHierarchy"/>
    <dgm:cxn modelId="{8AE00944-1689-475D-A0D1-1FA74D2CB55A}" type="presParOf" srcId="{BD0E6C76-F3C7-4293-81B3-44640E3078F3}" destId="{3B7C1D6B-E534-4304-A77D-45724AC9EC3D}" srcOrd="2" destOrd="0" presId="urn:microsoft.com/office/officeart/2008/layout/HorizontalMultiLevelHierarchy"/>
    <dgm:cxn modelId="{D98A0891-C7D6-4196-A7FE-33C00DB2D215}" type="presParOf" srcId="{3B7C1D6B-E534-4304-A77D-45724AC9EC3D}" destId="{1BD8D2DE-0EB3-4BCC-9F7F-A89B35DD56E0}" srcOrd="0" destOrd="0" presId="urn:microsoft.com/office/officeart/2008/layout/HorizontalMultiLevelHierarchy"/>
    <dgm:cxn modelId="{9F9D658D-3B28-47EC-9F59-620D44F41ED6}" type="presParOf" srcId="{BD0E6C76-F3C7-4293-81B3-44640E3078F3}" destId="{14EFAFDA-B590-4482-B047-33F6A747718C}" srcOrd="3" destOrd="0" presId="urn:microsoft.com/office/officeart/2008/layout/HorizontalMultiLevelHierarchy"/>
    <dgm:cxn modelId="{2F138628-274B-4291-86D1-6CFA83515D83}" type="presParOf" srcId="{14EFAFDA-B590-4482-B047-33F6A747718C}" destId="{B796CF8B-B5D0-4A23-ACC9-1730A1301435}" srcOrd="0" destOrd="0" presId="urn:microsoft.com/office/officeart/2008/layout/HorizontalMultiLevelHierarchy"/>
    <dgm:cxn modelId="{CDB71C9A-D9DE-4E08-861E-DB29B8448085}" type="presParOf" srcId="{14EFAFDA-B590-4482-B047-33F6A747718C}" destId="{01F92A97-1B87-4351-81D8-93868D4CE236}" srcOrd="1" destOrd="0" presId="urn:microsoft.com/office/officeart/2008/layout/HorizontalMultiLevelHierarchy"/>
    <dgm:cxn modelId="{D3541C6E-25C5-4B3C-9FBD-D96745607299}" type="presParOf" srcId="{BD0E6C76-F3C7-4293-81B3-44640E3078F3}" destId="{FFF9CEAA-CD23-485A-882A-50D04B594DA8}" srcOrd="4" destOrd="0" presId="urn:microsoft.com/office/officeart/2008/layout/HorizontalMultiLevelHierarchy"/>
    <dgm:cxn modelId="{EE8F1D6D-441E-44E1-A3B3-29179C122B9A}" type="presParOf" srcId="{FFF9CEAA-CD23-485A-882A-50D04B594DA8}" destId="{B26F1159-3EA7-4BCB-9E73-58ECF8BB9B81}" srcOrd="0" destOrd="0" presId="urn:microsoft.com/office/officeart/2008/layout/HorizontalMultiLevelHierarchy"/>
    <dgm:cxn modelId="{522D0966-3383-4A2C-98C8-B8748DBC033E}" type="presParOf" srcId="{BD0E6C76-F3C7-4293-81B3-44640E3078F3}" destId="{E0F8F0AF-8315-4B8F-9F3B-4BB8BC923E53}" srcOrd="5" destOrd="0" presId="urn:microsoft.com/office/officeart/2008/layout/HorizontalMultiLevelHierarchy"/>
    <dgm:cxn modelId="{649DCE27-3C12-4165-BA69-4E08DAD4BF91}" type="presParOf" srcId="{E0F8F0AF-8315-4B8F-9F3B-4BB8BC923E53}" destId="{94EC6CA7-4BA7-41AD-B628-E0F1F7C189D4}" srcOrd="0" destOrd="0" presId="urn:microsoft.com/office/officeart/2008/layout/HorizontalMultiLevelHierarchy"/>
    <dgm:cxn modelId="{65D98E0E-3F9E-4125-93BC-1AEF08DA4FDF}" type="presParOf" srcId="{E0F8F0AF-8315-4B8F-9F3B-4BB8BC923E53}" destId="{A7AC738E-FE3C-436E-91A0-AECF5312462A}" srcOrd="1" destOrd="0" presId="urn:microsoft.com/office/officeart/2008/layout/HorizontalMultiLevelHierarchy"/>
    <dgm:cxn modelId="{9A557E02-0293-416A-9C44-FC8314D24599}" type="presParOf" srcId="{BD0E6C76-F3C7-4293-81B3-44640E3078F3}" destId="{5578858C-6C62-4941-A0BB-812F8D621849}" srcOrd="6" destOrd="0" presId="urn:microsoft.com/office/officeart/2008/layout/HorizontalMultiLevelHierarchy"/>
    <dgm:cxn modelId="{F3D468EE-855A-4742-962D-4333F542B5ED}" type="presParOf" srcId="{5578858C-6C62-4941-A0BB-812F8D621849}" destId="{AB4ABF4D-3FC3-433A-AF81-36EFAEDE1181}" srcOrd="0" destOrd="0" presId="urn:microsoft.com/office/officeart/2008/layout/HorizontalMultiLevelHierarchy"/>
    <dgm:cxn modelId="{6335CA69-B277-4235-BC47-3C7C92B7735E}" type="presParOf" srcId="{BD0E6C76-F3C7-4293-81B3-44640E3078F3}" destId="{01BDF88B-450B-4673-9104-213264202F10}" srcOrd="7" destOrd="0" presId="urn:microsoft.com/office/officeart/2008/layout/HorizontalMultiLevelHierarchy"/>
    <dgm:cxn modelId="{D0B7E26E-8D77-494E-B115-1912653F2180}" type="presParOf" srcId="{01BDF88B-450B-4673-9104-213264202F10}" destId="{B64FE8C3-B407-4C3E-86E5-8FA1C6ABB4F5}" srcOrd="0" destOrd="0" presId="urn:microsoft.com/office/officeart/2008/layout/HorizontalMultiLevelHierarchy"/>
    <dgm:cxn modelId="{63946CFB-868B-4678-B252-35908D743554}" type="presParOf" srcId="{01BDF88B-450B-4673-9104-213264202F10}" destId="{A08044AB-2D46-4032-A0A6-B42B872A135A}" srcOrd="1" destOrd="0" presId="urn:microsoft.com/office/officeart/2008/layout/HorizontalMultiLevelHierarchy"/>
    <dgm:cxn modelId="{6B8AEBD1-9325-412B-AB03-0A7E2439D527}" type="presParOf" srcId="{BD0E6C76-F3C7-4293-81B3-44640E3078F3}" destId="{C23CE7F2-7D52-4E58-BE1A-EC60C376626D}" srcOrd="8" destOrd="0" presId="urn:microsoft.com/office/officeart/2008/layout/HorizontalMultiLevelHierarchy"/>
    <dgm:cxn modelId="{F1EC2306-BA75-4340-9EDC-DA54E9868173}" type="presParOf" srcId="{C23CE7F2-7D52-4E58-BE1A-EC60C376626D}" destId="{CC378BB5-2E7C-4AAC-9D69-AD9870F8FC13}" srcOrd="0" destOrd="0" presId="urn:microsoft.com/office/officeart/2008/layout/HorizontalMultiLevelHierarchy"/>
    <dgm:cxn modelId="{D92360F0-3794-41E2-81D2-10F537F3C872}" type="presParOf" srcId="{BD0E6C76-F3C7-4293-81B3-44640E3078F3}" destId="{8FE8DE26-97C9-4A6B-883B-EAD3B2F84FF8}" srcOrd="9" destOrd="0" presId="urn:microsoft.com/office/officeart/2008/layout/HorizontalMultiLevelHierarchy"/>
    <dgm:cxn modelId="{0F924DB9-B3DA-4ECB-A9C0-6E36497DEBFC}" type="presParOf" srcId="{8FE8DE26-97C9-4A6B-883B-EAD3B2F84FF8}" destId="{92CBCE4C-8A19-4B0B-9B48-4E377221EF3B}" srcOrd="0" destOrd="0" presId="urn:microsoft.com/office/officeart/2008/layout/HorizontalMultiLevelHierarchy"/>
    <dgm:cxn modelId="{288E3C6C-E2CA-44D3-8196-68DE6776AAE9}" type="presParOf" srcId="{8FE8DE26-97C9-4A6B-883B-EAD3B2F84FF8}" destId="{3071A00C-865B-4B06-A1AB-ECFF8A97FE6B}" srcOrd="1" destOrd="0" presId="urn:microsoft.com/office/officeart/2008/layout/HorizontalMultiLevelHierarchy"/>
    <dgm:cxn modelId="{1513CD51-FE31-46E3-B21B-72D45AE252C7}" type="presParOf" srcId="{BD0E6C76-F3C7-4293-81B3-44640E3078F3}" destId="{644DA6D5-8422-44A6-9225-63B8328904BF}" srcOrd="10" destOrd="0" presId="urn:microsoft.com/office/officeart/2008/layout/HorizontalMultiLevelHierarchy"/>
    <dgm:cxn modelId="{407279A5-8C61-48BB-ABA0-101D0AE7DA3A}" type="presParOf" srcId="{644DA6D5-8422-44A6-9225-63B8328904BF}" destId="{C68DC3E7-D55C-4ABE-B277-2C5D5E245721}" srcOrd="0" destOrd="0" presId="urn:microsoft.com/office/officeart/2008/layout/HorizontalMultiLevelHierarchy"/>
    <dgm:cxn modelId="{939C9F06-66D3-46D2-9B4B-25CE56C94B2C}" type="presParOf" srcId="{BD0E6C76-F3C7-4293-81B3-44640E3078F3}" destId="{18F03055-535C-4696-9A77-CF010B79E367}" srcOrd="11" destOrd="0" presId="urn:microsoft.com/office/officeart/2008/layout/HorizontalMultiLevelHierarchy"/>
    <dgm:cxn modelId="{75DD11D9-ECBF-4373-B41F-9804198D8B9F}" type="presParOf" srcId="{18F03055-535C-4696-9A77-CF010B79E367}" destId="{3BE59EFD-66D6-4228-8CA5-FB004AC4F6AB}" srcOrd="0" destOrd="0" presId="urn:microsoft.com/office/officeart/2008/layout/HorizontalMultiLevelHierarchy"/>
    <dgm:cxn modelId="{CFE6BE00-A2E2-420A-9305-EF82518C10C8}" type="presParOf" srcId="{18F03055-535C-4696-9A77-CF010B79E367}" destId="{4582F216-F233-4E6A-BE13-73EE1B1DF62E}" srcOrd="1" destOrd="0" presId="urn:microsoft.com/office/officeart/2008/layout/HorizontalMultiLevelHierarchy"/>
    <dgm:cxn modelId="{5056E9AB-3CA3-4510-AC9D-0E54B68A368D}" type="presParOf" srcId="{BD0E6C76-F3C7-4293-81B3-44640E3078F3}" destId="{C73F9BDD-82FC-4513-8934-648F86261747}" srcOrd="12" destOrd="0" presId="urn:microsoft.com/office/officeart/2008/layout/HorizontalMultiLevelHierarchy"/>
    <dgm:cxn modelId="{35103DFC-057A-4816-A589-0BF6652A5B6B}" type="presParOf" srcId="{C73F9BDD-82FC-4513-8934-648F86261747}" destId="{B9E5A508-8741-462A-BBA9-F2E5C650A2AB}" srcOrd="0" destOrd="0" presId="urn:microsoft.com/office/officeart/2008/layout/HorizontalMultiLevelHierarchy"/>
    <dgm:cxn modelId="{7FFCE402-9245-4B80-9A9E-1F8E045FCBD2}" type="presParOf" srcId="{BD0E6C76-F3C7-4293-81B3-44640E3078F3}" destId="{8BBCF74C-765F-4C7A-8AA6-E9EC22638D49}" srcOrd="13" destOrd="0" presId="urn:microsoft.com/office/officeart/2008/layout/HorizontalMultiLevelHierarchy"/>
    <dgm:cxn modelId="{9280FA6B-57EF-4F4C-AEB8-8E0EB91DDF96}" type="presParOf" srcId="{8BBCF74C-765F-4C7A-8AA6-E9EC22638D49}" destId="{418A005F-C822-4B45-AFD5-C027EDEA5AD8}" srcOrd="0" destOrd="0" presId="urn:microsoft.com/office/officeart/2008/layout/HorizontalMultiLevelHierarchy"/>
    <dgm:cxn modelId="{97972420-18C6-4995-A610-2EC2236D88DF}" type="presParOf" srcId="{8BBCF74C-765F-4C7A-8AA6-E9EC22638D49}" destId="{976A565D-1B6B-40EC-BD00-514EE550038C}" srcOrd="1" destOrd="0" presId="urn:microsoft.com/office/officeart/2008/layout/HorizontalMultiLevelHierarchy"/>
    <dgm:cxn modelId="{3390C966-3BD8-44EC-A9D5-7EADDE9C348D}" type="presParOf" srcId="{BD0E6C76-F3C7-4293-81B3-44640E3078F3}" destId="{F95FB3D6-8BFC-4195-9466-62F45C4801D0}" srcOrd="14" destOrd="0" presId="urn:microsoft.com/office/officeart/2008/layout/HorizontalMultiLevelHierarchy"/>
    <dgm:cxn modelId="{084216C0-C348-41E6-9E7A-F48820F842DC}" type="presParOf" srcId="{F95FB3D6-8BFC-4195-9466-62F45C4801D0}" destId="{70C87E49-0ECA-4FBA-B3CF-6130805D9E94}" srcOrd="0" destOrd="0" presId="urn:microsoft.com/office/officeart/2008/layout/HorizontalMultiLevelHierarchy"/>
    <dgm:cxn modelId="{A7D985DF-B5F2-4AE3-AF54-8E65BB138B72}" type="presParOf" srcId="{BD0E6C76-F3C7-4293-81B3-44640E3078F3}" destId="{92B8CD0F-9F60-4E3A-94B5-7964FB79F5D2}" srcOrd="15" destOrd="0" presId="urn:microsoft.com/office/officeart/2008/layout/HorizontalMultiLevelHierarchy"/>
    <dgm:cxn modelId="{8B94EF5B-486B-4C4E-BF98-952ADBADC642}" type="presParOf" srcId="{92B8CD0F-9F60-4E3A-94B5-7964FB79F5D2}" destId="{34940F7E-B055-403A-907E-D8919BDE7746}" srcOrd="0" destOrd="0" presId="urn:microsoft.com/office/officeart/2008/layout/HorizontalMultiLevelHierarchy"/>
    <dgm:cxn modelId="{EDA5E307-4666-44BF-8CEF-0FCEF3953F1A}" type="presParOf" srcId="{92B8CD0F-9F60-4E3A-94B5-7964FB79F5D2}" destId="{BA2C11CC-2374-4DCE-86EB-35F93B1D5E0F}" srcOrd="1" destOrd="0" presId="urn:microsoft.com/office/officeart/2008/layout/HorizontalMultiLevelHierarchy"/>
    <dgm:cxn modelId="{FDEA3805-4A9A-4AB9-894D-45C28EEB9F60}" type="presParOf" srcId="{BD0E6C76-F3C7-4293-81B3-44640E3078F3}" destId="{54DA318B-04E4-48ED-A41E-6A01C10F61BB}" srcOrd="16" destOrd="0" presId="urn:microsoft.com/office/officeart/2008/layout/HorizontalMultiLevelHierarchy"/>
    <dgm:cxn modelId="{3B2E3850-7B9D-40F8-BA63-0F4995F491E3}" type="presParOf" srcId="{54DA318B-04E4-48ED-A41E-6A01C10F61BB}" destId="{753A1DD5-8BDF-4584-8210-5477CE86D13F}" srcOrd="0" destOrd="0" presId="urn:microsoft.com/office/officeart/2008/layout/HorizontalMultiLevelHierarchy"/>
    <dgm:cxn modelId="{66E24552-9A41-46AA-A1CB-637C997B05C7}" type="presParOf" srcId="{BD0E6C76-F3C7-4293-81B3-44640E3078F3}" destId="{789ECE94-CB32-4008-A594-09334D8EA9A7}" srcOrd="17" destOrd="0" presId="urn:microsoft.com/office/officeart/2008/layout/HorizontalMultiLevelHierarchy"/>
    <dgm:cxn modelId="{C9097F5F-A223-4E3F-BA66-7DF229F9CE50}" type="presParOf" srcId="{789ECE94-CB32-4008-A594-09334D8EA9A7}" destId="{AD921DDF-2081-4F77-949A-2B67BBD8B9E6}" srcOrd="0" destOrd="0" presId="urn:microsoft.com/office/officeart/2008/layout/HorizontalMultiLevelHierarchy"/>
    <dgm:cxn modelId="{B6B79774-EB46-4CCD-B214-C5B9F0057BF6}" type="presParOf" srcId="{789ECE94-CB32-4008-A594-09334D8EA9A7}" destId="{031A76C9-086C-4203-BB5E-C8535E19EC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A318B-04E4-48ED-A41E-6A01C10F61BB}">
      <dsp:nvSpPr>
        <dsp:cNvPr id="0" name=""/>
        <dsp:cNvSpPr/>
      </dsp:nvSpPr>
      <dsp:spPr>
        <a:xfrm>
          <a:off x="3855523" y="3245126"/>
          <a:ext cx="386320" cy="2950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160" y="0"/>
              </a:lnTo>
              <a:lnTo>
                <a:pt x="193160" y="2950674"/>
              </a:lnTo>
              <a:lnTo>
                <a:pt x="386320" y="2950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974287" y="4646067"/>
        <a:ext cx="148792" cy="148792"/>
      </dsp:txXfrm>
    </dsp:sp>
    <dsp:sp modelId="{F95FB3D6-8BFC-4195-9466-62F45C4801D0}">
      <dsp:nvSpPr>
        <dsp:cNvPr id="0" name=""/>
        <dsp:cNvSpPr/>
      </dsp:nvSpPr>
      <dsp:spPr>
        <a:xfrm>
          <a:off x="3855523" y="3245126"/>
          <a:ext cx="327445" cy="2142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722" y="0"/>
              </a:lnTo>
              <a:lnTo>
                <a:pt x="163722" y="2142605"/>
              </a:lnTo>
              <a:lnTo>
                <a:pt x="327445" y="21426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3965058" y="4262242"/>
        <a:ext cx="108374" cy="108374"/>
      </dsp:txXfrm>
    </dsp:sp>
    <dsp:sp modelId="{C73F9BDD-82FC-4513-8934-648F86261747}">
      <dsp:nvSpPr>
        <dsp:cNvPr id="0" name=""/>
        <dsp:cNvSpPr/>
      </dsp:nvSpPr>
      <dsp:spPr>
        <a:xfrm>
          <a:off x="3855523" y="3245126"/>
          <a:ext cx="333317" cy="1514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658" y="0"/>
              </a:lnTo>
              <a:lnTo>
                <a:pt x="166658" y="1514905"/>
              </a:lnTo>
              <a:lnTo>
                <a:pt x="333317" y="15149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83403" y="3963800"/>
        <a:ext cx="77557" cy="77557"/>
      </dsp:txXfrm>
    </dsp:sp>
    <dsp:sp modelId="{644DA6D5-8422-44A6-9225-63B8328904BF}">
      <dsp:nvSpPr>
        <dsp:cNvPr id="0" name=""/>
        <dsp:cNvSpPr/>
      </dsp:nvSpPr>
      <dsp:spPr>
        <a:xfrm>
          <a:off x="3855523" y="3245126"/>
          <a:ext cx="386320" cy="736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160" y="0"/>
              </a:lnTo>
              <a:lnTo>
                <a:pt x="193160" y="736128"/>
              </a:lnTo>
              <a:lnTo>
                <a:pt x="386320" y="7361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027900" y="3592407"/>
        <a:ext cx="41567" cy="41567"/>
      </dsp:txXfrm>
    </dsp:sp>
    <dsp:sp modelId="{C23CE7F2-7D52-4E58-BE1A-EC60C376626D}">
      <dsp:nvSpPr>
        <dsp:cNvPr id="0" name=""/>
        <dsp:cNvSpPr/>
      </dsp:nvSpPr>
      <dsp:spPr>
        <a:xfrm>
          <a:off x="3855523" y="3199406"/>
          <a:ext cx="386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632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039025" y="3235468"/>
        <a:ext cx="19316" cy="19316"/>
      </dsp:txXfrm>
    </dsp:sp>
    <dsp:sp modelId="{5578858C-6C62-4941-A0BB-812F8D621849}">
      <dsp:nvSpPr>
        <dsp:cNvPr id="0" name=""/>
        <dsp:cNvSpPr/>
      </dsp:nvSpPr>
      <dsp:spPr>
        <a:xfrm>
          <a:off x="3855523" y="2582858"/>
          <a:ext cx="402313" cy="662268"/>
        </a:xfrm>
        <a:custGeom>
          <a:avLst/>
          <a:gdLst/>
          <a:ahLst/>
          <a:cxnLst/>
          <a:rect l="0" t="0" r="0" b="0"/>
          <a:pathLst>
            <a:path>
              <a:moveTo>
                <a:pt x="0" y="662268"/>
              </a:moveTo>
              <a:lnTo>
                <a:pt x="201156" y="662268"/>
              </a:lnTo>
              <a:lnTo>
                <a:pt x="201156" y="0"/>
              </a:lnTo>
              <a:lnTo>
                <a:pt x="40231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037308" y="2894620"/>
        <a:ext cx="38744" cy="38744"/>
      </dsp:txXfrm>
    </dsp:sp>
    <dsp:sp modelId="{FFF9CEAA-CD23-485A-882A-50D04B594DA8}">
      <dsp:nvSpPr>
        <dsp:cNvPr id="0" name=""/>
        <dsp:cNvSpPr/>
      </dsp:nvSpPr>
      <dsp:spPr>
        <a:xfrm>
          <a:off x="3855523" y="1772869"/>
          <a:ext cx="386320" cy="1472257"/>
        </a:xfrm>
        <a:custGeom>
          <a:avLst/>
          <a:gdLst/>
          <a:ahLst/>
          <a:cxnLst/>
          <a:rect l="0" t="0" r="0" b="0"/>
          <a:pathLst>
            <a:path>
              <a:moveTo>
                <a:pt x="0" y="1472257"/>
              </a:moveTo>
              <a:lnTo>
                <a:pt x="193160" y="1472257"/>
              </a:lnTo>
              <a:lnTo>
                <a:pt x="193160" y="0"/>
              </a:lnTo>
              <a:lnTo>
                <a:pt x="3863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010631" y="2470945"/>
        <a:ext cx="76104" cy="76104"/>
      </dsp:txXfrm>
    </dsp:sp>
    <dsp:sp modelId="{3B7C1D6B-E534-4304-A77D-45724AC9EC3D}">
      <dsp:nvSpPr>
        <dsp:cNvPr id="0" name=""/>
        <dsp:cNvSpPr/>
      </dsp:nvSpPr>
      <dsp:spPr>
        <a:xfrm>
          <a:off x="3855523" y="1103381"/>
          <a:ext cx="386320" cy="2141745"/>
        </a:xfrm>
        <a:custGeom>
          <a:avLst/>
          <a:gdLst/>
          <a:ahLst/>
          <a:cxnLst/>
          <a:rect l="0" t="0" r="0" b="0"/>
          <a:pathLst>
            <a:path>
              <a:moveTo>
                <a:pt x="0" y="2141745"/>
              </a:moveTo>
              <a:lnTo>
                <a:pt x="193160" y="2141745"/>
              </a:lnTo>
              <a:lnTo>
                <a:pt x="193160" y="0"/>
              </a:lnTo>
              <a:lnTo>
                <a:pt x="3863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3994275" y="2119846"/>
        <a:ext cx="108815" cy="108815"/>
      </dsp:txXfrm>
    </dsp:sp>
    <dsp:sp modelId="{0658FAF7-80C3-43F5-9489-B6E50A4ACF5F}">
      <dsp:nvSpPr>
        <dsp:cNvPr id="0" name=""/>
        <dsp:cNvSpPr/>
      </dsp:nvSpPr>
      <dsp:spPr>
        <a:xfrm>
          <a:off x="3855523" y="300612"/>
          <a:ext cx="386320" cy="2944514"/>
        </a:xfrm>
        <a:custGeom>
          <a:avLst/>
          <a:gdLst/>
          <a:ahLst/>
          <a:cxnLst/>
          <a:rect l="0" t="0" r="0" b="0"/>
          <a:pathLst>
            <a:path>
              <a:moveTo>
                <a:pt x="0" y="2944514"/>
              </a:moveTo>
              <a:lnTo>
                <a:pt x="193160" y="2944514"/>
              </a:lnTo>
              <a:lnTo>
                <a:pt x="193160" y="0"/>
              </a:lnTo>
              <a:lnTo>
                <a:pt x="3863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974439" y="1698625"/>
        <a:ext cx="148487" cy="148487"/>
      </dsp:txXfrm>
    </dsp:sp>
    <dsp:sp modelId="{AA62F216-2443-4501-9A6F-9398A435EC71}">
      <dsp:nvSpPr>
        <dsp:cNvPr id="0" name=""/>
        <dsp:cNvSpPr/>
      </dsp:nvSpPr>
      <dsp:spPr>
        <a:xfrm rot="16200000">
          <a:off x="1273931" y="2621837"/>
          <a:ext cx="3916606" cy="12465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>
              <a:solidFill>
                <a:srgbClr val="003399"/>
              </a:solidFill>
              <a:effectLst/>
              <a:ea typeface="Times New Roman" panose="02020603050405020304" pitchFamily="18" charset="0"/>
            </a:rPr>
            <a:t>СИСТЕМА НОРМАТИВНЫХ ПРАВОВЫХ АКТОВ </a:t>
          </a:r>
          <a:endParaRPr lang="ru-RU" sz="2700" kern="1200" dirty="0"/>
        </a:p>
      </dsp:txBody>
      <dsp:txXfrm>
        <a:off x="1273931" y="2621837"/>
        <a:ext cx="3916606" cy="1246577"/>
      </dsp:txXfrm>
    </dsp:sp>
    <dsp:sp modelId="{819D603B-66F1-47DF-A89A-9BD0EB5DEC33}">
      <dsp:nvSpPr>
        <dsp:cNvPr id="0" name=""/>
        <dsp:cNvSpPr/>
      </dsp:nvSpPr>
      <dsp:spPr>
        <a:xfrm>
          <a:off x="4241843" y="6160"/>
          <a:ext cx="4296441" cy="5889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Конституция Республики Таджикистан</a:t>
          </a:r>
        </a:p>
      </dsp:txBody>
      <dsp:txXfrm>
        <a:off x="4241843" y="6160"/>
        <a:ext cx="4296441" cy="588902"/>
      </dsp:txXfrm>
    </dsp:sp>
    <dsp:sp modelId="{B796CF8B-B5D0-4A23-ACC9-1730A1301435}">
      <dsp:nvSpPr>
        <dsp:cNvPr id="0" name=""/>
        <dsp:cNvSpPr/>
      </dsp:nvSpPr>
      <dsp:spPr>
        <a:xfrm>
          <a:off x="4241843" y="808929"/>
          <a:ext cx="4250160" cy="5889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законы, принятые путем всенародного референдума</a:t>
          </a:r>
        </a:p>
      </dsp:txBody>
      <dsp:txXfrm>
        <a:off x="4241843" y="808929"/>
        <a:ext cx="4250160" cy="588902"/>
      </dsp:txXfrm>
    </dsp:sp>
    <dsp:sp modelId="{94EC6CA7-4BA7-41AD-B628-E0F1F7C189D4}">
      <dsp:nvSpPr>
        <dsp:cNvPr id="0" name=""/>
        <dsp:cNvSpPr/>
      </dsp:nvSpPr>
      <dsp:spPr>
        <a:xfrm>
          <a:off x="4241843" y="1478417"/>
          <a:ext cx="4312377" cy="5889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международные правовые акты, признанные Таджикистаном</a:t>
          </a:r>
        </a:p>
      </dsp:txBody>
      <dsp:txXfrm>
        <a:off x="4241843" y="1478417"/>
        <a:ext cx="4312377" cy="588902"/>
      </dsp:txXfrm>
    </dsp:sp>
    <dsp:sp modelId="{B64FE8C3-B407-4C3E-86E5-8FA1C6ABB4F5}">
      <dsp:nvSpPr>
        <dsp:cNvPr id="0" name=""/>
        <dsp:cNvSpPr/>
      </dsp:nvSpPr>
      <dsp:spPr>
        <a:xfrm>
          <a:off x="4257837" y="2288406"/>
          <a:ext cx="4270905" cy="5889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конституционные законы</a:t>
          </a:r>
        </a:p>
      </dsp:txBody>
      <dsp:txXfrm>
        <a:off x="4257837" y="2288406"/>
        <a:ext cx="4270905" cy="588902"/>
      </dsp:txXfrm>
    </dsp:sp>
    <dsp:sp modelId="{92CBCE4C-8A19-4B0B-9B48-4E377221EF3B}">
      <dsp:nvSpPr>
        <dsp:cNvPr id="0" name=""/>
        <dsp:cNvSpPr/>
      </dsp:nvSpPr>
      <dsp:spPr>
        <a:xfrm>
          <a:off x="4241843" y="2950675"/>
          <a:ext cx="4291631" cy="5889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кодексы, законы</a:t>
          </a:r>
        </a:p>
      </dsp:txBody>
      <dsp:txXfrm>
        <a:off x="4241843" y="2950675"/>
        <a:ext cx="4291631" cy="588902"/>
      </dsp:txXfrm>
    </dsp:sp>
    <dsp:sp modelId="{3BE59EFD-66D6-4228-8CA5-FB004AC4F6AB}">
      <dsp:nvSpPr>
        <dsp:cNvPr id="0" name=""/>
        <dsp:cNvSpPr/>
      </dsp:nvSpPr>
      <dsp:spPr>
        <a:xfrm>
          <a:off x="4241843" y="3686803"/>
          <a:ext cx="4240135" cy="5889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постановления </a:t>
          </a:r>
          <a:r>
            <a:rPr lang="ru-RU" sz="1800" b="1" kern="1200" dirty="0" err="1"/>
            <a:t>Маджлиси</a:t>
          </a:r>
          <a:r>
            <a:rPr lang="ru-RU" sz="1800" b="1" kern="1200" dirty="0"/>
            <a:t> </a:t>
          </a:r>
          <a:r>
            <a:rPr lang="ru-RU" sz="1800" b="1" kern="1200" dirty="0" err="1"/>
            <a:t>милли</a:t>
          </a:r>
          <a:r>
            <a:rPr lang="ru-RU" sz="1800" b="1" kern="1200" dirty="0"/>
            <a:t> и </a:t>
          </a:r>
          <a:r>
            <a:rPr lang="ru-RU" sz="1800" b="1" kern="1200" dirty="0" err="1"/>
            <a:t>Маджлиси</a:t>
          </a:r>
          <a:r>
            <a:rPr lang="ru-RU" sz="1800" b="1" kern="1200" dirty="0"/>
            <a:t> </a:t>
          </a:r>
          <a:r>
            <a:rPr lang="ru-RU" sz="1800" b="1" kern="1200" dirty="0" err="1"/>
            <a:t>намояндагон</a:t>
          </a:r>
          <a:r>
            <a:rPr lang="ru-RU" sz="1800" b="1" kern="1200" dirty="0"/>
            <a:t> </a:t>
          </a:r>
          <a:r>
            <a:rPr lang="ru-RU" sz="1800" b="1" kern="1200" dirty="0" err="1"/>
            <a:t>Маджлиси</a:t>
          </a:r>
          <a:r>
            <a:rPr lang="ru-RU" sz="1800" b="1" kern="1200" dirty="0"/>
            <a:t> Оли</a:t>
          </a:r>
        </a:p>
      </dsp:txBody>
      <dsp:txXfrm>
        <a:off x="4241843" y="3686803"/>
        <a:ext cx="4240135" cy="588902"/>
      </dsp:txXfrm>
    </dsp:sp>
    <dsp:sp modelId="{418A005F-C822-4B45-AFD5-C027EDEA5AD8}">
      <dsp:nvSpPr>
        <dsp:cNvPr id="0" name=""/>
        <dsp:cNvSpPr/>
      </dsp:nvSpPr>
      <dsp:spPr>
        <a:xfrm>
          <a:off x="4188840" y="4465580"/>
          <a:ext cx="4297503" cy="5889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указы Президента РТ</a:t>
          </a:r>
        </a:p>
      </dsp:txBody>
      <dsp:txXfrm>
        <a:off x="4188840" y="4465580"/>
        <a:ext cx="4297503" cy="588902"/>
      </dsp:txXfrm>
    </dsp:sp>
    <dsp:sp modelId="{34940F7E-B055-403A-907E-D8919BDE7746}">
      <dsp:nvSpPr>
        <dsp:cNvPr id="0" name=""/>
        <dsp:cNvSpPr/>
      </dsp:nvSpPr>
      <dsp:spPr>
        <a:xfrm>
          <a:off x="4182968" y="5093280"/>
          <a:ext cx="4380427" cy="5889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постановления Правительства РТ</a:t>
          </a:r>
        </a:p>
      </dsp:txBody>
      <dsp:txXfrm>
        <a:off x="4182968" y="5093280"/>
        <a:ext cx="4380427" cy="588902"/>
      </dsp:txXfrm>
    </dsp:sp>
    <dsp:sp modelId="{AD921DDF-2081-4F77-949A-2B67BBD8B9E6}">
      <dsp:nvSpPr>
        <dsp:cNvPr id="0" name=""/>
        <dsp:cNvSpPr/>
      </dsp:nvSpPr>
      <dsp:spPr>
        <a:xfrm>
          <a:off x="4241843" y="5901349"/>
          <a:ext cx="4318229" cy="5889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распоряжения министерств, органов при Президенте РТ и др.</a:t>
          </a:r>
        </a:p>
      </dsp:txBody>
      <dsp:txXfrm>
        <a:off x="4241843" y="5901349"/>
        <a:ext cx="4318229" cy="588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5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1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0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632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6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15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1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39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2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4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3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0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9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9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7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5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vfp://rgn=132919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.org/ru/documents/ods.asp?m=A/RES/48/10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4E1CC2-9E8F-4EC6-AD1F-D9FC4E2F6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3108806" y="765686"/>
            <a:ext cx="9083194" cy="1343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7FD1F0-A839-4239-A014-5036E2367DBB}"/>
              </a:ext>
            </a:extLst>
          </p:cNvPr>
          <p:cNvSpPr txBox="1"/>
          <p:nvPr/>
        </p:nvSpPr>
        <p:spPr>
          <a:xfrm>
            <a:off x="702644" y="2345115"/>
            <a:ext cx="118551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ОБУЧАЮЩАЯ СЕССИЯ 2. </a:t>
            </a:r>
          </a:p>
          <a:p>
            <a:pPr algn="l"/>
            <a:r>
              <a:rPr lang="ru-RU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4. «Существующая законодательная и институциональная база по ГСН: возможности и пробелы в ее реализации»</a:t>
            </a:r>
          </a:p>
          <a:p>
            <a:pPr algn="l"/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5. </a:t>
            </a:r>
            <a:r>
              <a:rPr lang="ru-RU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Гендерный анализ и гендерная экспертиза законодательных и стратегических документов -ключевые инструменты для продвижения инициатив ОГО в области ГСН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ноября – 3 декабря 2021 года</a:t>
            </a:r>
            <a:endParaRPr lang="ru-RU" sz="3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3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6CF1F-7623-448C-8EDC-FBF03AEE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44495"/>
            <a:ext cx="8610600" cy="55753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Национальное законодательство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8AFEC-1B08-4D6F-8D23-47B1A150F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1451113"/>
            <a:ext cx="11757992" cy="5257799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законодательство</a:t>
            </a:r>
            <a:endParaRPr lang="ru-RU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Конституция РТ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Отраслевое законодательство в вопросах ответственности за насильственные действия</a:t>
            </a:r>
            <a:endParaRPr lang="ru-RU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Уголовный кодекс РТ, от 21 мая 1998 года, № 575 с последними изменениями и дополнениями от 02.01.2019г., </a:t>
            </a:r>
            <a:r>
              <a:rPr lang="ru-RU" sz="5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Ссылка на Закон РТ О внесении изменений в Уголовный Кодекс РТ"/>
              </a:rPr>
              <a:t>№1555</a:t>
            </a:r>
            <a:endParaRPr lang="ru-RU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Уголовно-процессуальный кодекс РТ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Кодекс об административных правонарушениях с последними изменениями и дополнениями от  17.05.2018 г., № 1517, 1518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РТ «О юридической помощи» </a:t>
            </a:r>
          </a:p>
          <a:p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РТ «О государственных услугах», </a:t>
            </a:r>
          </a:p>
          <a:p>
            <a:r>
              <a:rPr lang="ru-RU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Конституционный Закон РТ «О судах РТ»</a:t>
            </a:r>
          </a:p>
          <a:p>
            <a:r>
              <a:rPr lang="ru-RU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РТ «Об адвокатуре и адвокатской деятельности» и другие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4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68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6A54E-14F9-4EB1-8F66-2125D9E0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14" y="1490870"/>
            <a:ext cx="11529392" cy="536713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Законодательство в вопросах гендерного равенства и предупреждения насилия в семье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 РТ «О государственных гарантиях равноправия мужчин и женщин и равных возможностях их реализации» от 1 марта 2005 года,  № 89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РТ «О предупреждении насилия в семье», принятый 19 марта 2013 года за №954</a:t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2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B8B2C-EED0-470F-8C45-3BF5F63B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отличается Уголовный кодекс от Уголовно процессуального кодекса?</a:t>
            </a:r>
            <a:b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B8C1DB-94D2-40C7-A3FA-32B5F4A91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tabLst>
                <a:tab pos="4572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САМЫМ ПРОСТЫМ ЯЗЫКОМ: </a:t>
            </a:r>
            <a:r>
              <a:rPr lang="ru-RU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 – ЗА ЧТО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сажать? </a:t>
            </a:r>
            <a:r>
              <a:rPr lang="ru-RU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УПК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сажать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tabLst>
                <a:tab pos="4572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 РТ, свод разделов, где указаны различные виновные деяния и наказание за совершение их, а УПК, это порядок проведения расследования и процедура назначения наказания при совершении уголовно наказуемых деяниях.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98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33475-7B85-4AFD-A646-8AC40885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539" y="764373"/>
            <a:ext cx="9372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tg-Cyrl-TJ" sz="31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31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tg-Cyrl-TJ" sz="31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чие </a:t>
            </a:r>
            <a:r>
              <a:rPr lang="ru-RU" sz="31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уголовного преступления от административного </a:t>
            </a:r>
            <a:r>
              <a:rPr lang="ru-RU" sz="31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ПРавонарушения</a:t>
            </a:r>
            <a:r>
              <a:rPr lang="tg-Cyrl-TJ" sz="31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517F5-2164-48CE-B2EE-4E299773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1" y="1679713"/>
            <a:ext cx="11791122" cy="509877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 степени общественной опасности.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Административное правонарушение обладает меньшей степенью общественной опасности.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 степени уголовной противоправности.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за правонарушение наступает административная ответственность, за уголовное преступление – уголовная ответственность.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за правонарушение несут ответственность не только физические лица, но и юридические и должностные лица; уголовную ответственность несут только физические лица.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административная ответственность наступает с 16-ти лет; уголовная ответственность наступает с 16-ти лет, а за преступления представляющих повышенную опасность – с 14-ти лет.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 применению мер уголовного наказания.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наступает по решению конкретных должностных лиц, государственных органов или суда; уголовная ответственность наступает только по решению суда.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9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9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170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323B5-7407-42F8-ADA4-7C88447E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39315"/>
            <a:ext cx="8610600" cy="8515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Подзаконные нормативные акты ведомственного характера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6F049D-7C78-439F-B8E2-67D8E0B74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80322"/>
            <a:ext cx="10820400" cy="46383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Инструкция для социального работника Центра социальной помощи населению при исполнительном местном органе государственной власти (Приказ МЗСЗН РТ, №222 от 06.03.2018г.);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 для юристов Государственных бюро ГУ «Центр правовой помощи» МЮ РТ  по предоставлению юридической помощи пострадавшим от насилия в семье. Приказ директора ГУ «ЦПП» №12 от 08.11.18г.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 по организации деятельности КДЖС в сфере гендерного равенства и предупреждения насилия в семье Приказ ПКДЖС при  ПРТ №159 от 08.11.18г. И др.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339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E678F-D9BB-48E2-A0E5-AC294F70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072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Подзаконные нормативные акты ведомственного характера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B47CEC-9214-446F-AA1E-6EFFD9ED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9469"/>
            <a:ext cx="11380304" cy="50292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ППРТ  от 22.12.2009  №676 "Об утверждении Порядка введения единого учёта, регистрации преступлений и лиц их совершивших"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g-Cyrl-TJ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 по организации деятельности сотрудников внутренних дел  по предупреждению, устранению и реагированию на случаи насилия в семье ПМ МВД РТ № 27б\з от 20.04.2016 г.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 по реагированию сотрудников социальных служб на случаи насилия в семье ПМ МЗСЗН РТ №443 от 11.05.18г.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о медицинско-реабилитационных кабинетах   при роддомах и центральных клинических больницах для пострадавших от насилия в семье ПМ МЗСЗН №973от 20.10.18г.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Типовое положение об организации и деятельности приютов для жертв насилия в семье. ПМ МЗСЗН РТ №1176 от 11.12.18г и другие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04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8B75D-9E0E-43E8-AA86-3E0F92CD0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626" y="1008275"/>
            <a:ext cx="9448800" cy="16009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B4D455-3B73-4CBC-BD38-1A3923CD3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756" y="3141262"/>
            <a:ext cx="9932670" cy="241520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1. НОРМАТИВНАЯ ПРАВОВАЯ БАЗА  РТ ПО ИСКОРЕНЕНИЮ ГЕНДЕРНОГО НАСИЛИЯ </a:t>
            </a:r>
          </a:p>
          <a:p>
            <a:pPr algn="ctr"/>
            <a:r>
              <a:rPr lang="ru-RU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№1.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4. «Существующая законодательная и институциональная база по ГСН: возможности и пробелы в ее реализации»</a:t>
            </a:r>
          </a:p>
          <a:p>
            <a:pPr algn="ctr"/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Первый день 27 ноября 2021 год</a:t>
            </a:r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sz="2400" b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A0B5910-E8EB-42D8-A4FE-909743B93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530626" y="1131570"/>
            <a:ext cx="9236371" cy="1477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184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1A71A-5786-4FFD-8708-C1FE5258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66072">
            <a:off x="685799" y="587498"/>
            <a:ext cx="10820400" cy="335948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цель тренинга: </a:t>
            </a: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уровень знаний и способствовать формированию навыков по использованию законодательной базы  и институциональных механизмов  для лоббирования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вопросов по совершенствованию законодательных норм, направленных на предотвращение </a:t>
            </a: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ГСН и поддержку жертв насилия</a:t>
            </a:r>
            <a:b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37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30D17-9407-4F42-A5F8-E2F7CD9C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35" y="2642869"/>
            <a:ext cx="9849678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Кто </a:t>
            </a:r>
            <a:r>
              <a:rPr lang="ru-RU" b="1" dirty="0" err="1"/>
              <a:t>обладаеТ</a:t>
            </a:r>
            <a:r>
              <a:rPr lang="ru-RU" b="1" dirty="0"/>
              <a:t> правом законодательной инициативы в </a:t>
            </a:r>
            <a:r>
              <a:rPr lang="ru-RU" b="1" dirty="0" err="1"/>
              <a:t>рт</a:t>
            </a:r>
            <a:r>
              <a:rPr lang="ru-RU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676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AD7BC-9D80-47C8-B885-B79E9881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16" y="646044"/>
            <a:ext cx="11153175" cy="325729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0" i="0" dirty="0">
                <a:solidFill>
                  <a:srgbClr val="555555"/>
                </a:solidFill>
                <a:effectLst/>
                <a:latin typeface="PT Sans" panose="020B0503020203020204" pitchFamily="34" charset="-52"/>
              </a:rPr>
            </a:br>
            <a:r>
              <a:rPr lang="ru-RU" sz="3600" b="0" i="0" dirty="0">
                <a:solidFill>
                  <a:srgbClr val="555555"/>
                </a:solidFill>
                <a:effectLst/>
                <a:latin typeface="PT Sans" panose="020B0503020203020204" pitchFamily="34" charset="-52"/>
              </a:rPr>
              <a:t>Право законодательной инициативы принадлежит члену </a:t>
            </a:r>
            <a:r>
              <a:rPr lang="ru-RU" sz="3600" b="0" i="0" dirty="0" err="1">
                <a:solidFill>
                  <a:srgbClr val="555555"/>
                </a:solidFill>
                <a:effectLst/>
                <a:latin typeface="PT Sans" panose="020B0503020203020204" pitchFamily="34" charset="-52"/>
              </a:rPr>
              <a:t>Маджлиси</a:t>
            </a:r>
            <a:r>
              <a:rPr lang="ru-RU" sz="3600" b="0" i="0" dirty="0">
                <a:solidFill>
                  <a:srgbClr val="555555"/>
                </a:solidFill>
                <a:effectLst/>
                <a:latin typeface="PT Sans" panose="020B0503020203020204" pitchFamily="34" charset="-52"/>
              </a:rPr>
              <a:t> </a:t>
            </a:r>
            <a:r>
              <a:rPr lang="ru-RU" sz="3600" b="0" i="0" dirty="0" err="1">
                <a:solidFill>
                  <a:srgbClr val="555555"/>
                </a:solidFill>
                <a:effectLst/>
                <a:latin typeface="PT Sans" panose="020B0503020203020204" pitchFamily="34" charset="-52"/>
              </a:rPr>
              <a:t>милли</a:t>
            </a:r>
            <a:r>
              <a:rPr lang="ru-RU" sz="3600" b="0" i="0" dirty="0">
                <a:solidFill>
                  <a:srgbClr val="555555"/>
                </a:solidFill>
                <a:effectLst/>
                <a:latin typeface="PT Sans" panose="020B0503020203020204" pitchFamily="34" charset="-52"/>
              </a:rPr>
              <a:t>, депутату </a:t>
            </a:r>
            <a:r>
              <a:rPr lang="ru-RU" sz="3600" b="0" i="0" dirty="0" err="1">
                <a:solidFill>
                  <a:srgbClr val="555555"/>
                </a:solidFill>
                <a:effectLst/>
                <a:latin typeface="PT Sans" panose="020B0503020203020204" pitchFamily="34" charset="-52"/>
              </a:rPr>
              <a:t>Маджлиси</a:t>
            </a:r>
            <a:r>
              <a:rPr lang="ru-RU" sz="3600" b="0" i="0" dirty="0">
                <a:solidFill>
                  <a:srgbClr val="555555"/>
                </a:solidFill>
                <a:effectLst/>
                <a:latin typeface="PT Sans" panose="020B0503020203020204" pitchFamily="34" charset="-52"/>
              </a:rPr>
              <a:t> </a:t>
            </a:r>
            <a:r>
              <a:rPr lang="ru-RU" sz="3600" b="0" i="0" dirty="0" err="1">
                <a:solidFill>
                  <a:srgbClr val="555555"/>
                </a:solidFill>
                <a:effectLst/>
                <a:latin typeface="PT Sans" panose="020B0503020203020204" pitchFamily="34" charset="-52"/>
              </a:rPr>
              <a:t>намояндагон</a:t>
            </a:r>
            <a:r>
              <a:rPr lang="ru-RU" sz="3600" b="0" i="0" dirty="0">
                <a:solidFill>
                  <a:srgbClr val="555555"/>
                </a:solidFill>
                <a:effectLst/>
                <a:latin typeface="PT Sans" panose="020B0503020203020204" pitchFamily="34" charset="-52"/>
              </a:rPr>
              <a:t>, Президенту РТ, Правительству РТ, Маджлису народных депутатов ГБАО.</a:t>
            </a:r>
            <a:br>
              <a:rPr lang="ru-RU" sz="3600" b="0" i="0" dirty="0">
                <a:solidFill>
                  <a:srgbClr val="555555"/>
                </a:solidFill>
                <a:effectLst/>
                <a:latin typeface="PT Sans" panose="020B0503020203020204" pitchFamily="34" charset="-52"/>
              </a:rPr>
            </a:b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6E0131-8F8C-468B-9068-1F0E0D40C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367" y="4069108"/>
            <a:ext cx="10490200" cy="955675"/>
          </a:xfrm>
        </p:spPr>
        <p:txBody>
          <a:bodyPr/>
          <a:lstStyle/>
          <a:p>
            <a:pPr algn="ctr"/>
            <a:r>
              <a:rPr lang="ru-RU" sz="2400" b="1" i="0" dirty="0">
                <a:solidFill>
                  <a:srgbClr val="0070C0"/>
                </a:solidFill>
                <a:effectLst/>
                <a:latin typeface="PT Sans" panose="020B0503020203020204" pitchFamily="34" charset="-52"/>
              </a:rPr>
              <a:t>КОНСТИТУЦИЯ РТ </a:t>
            </a:r>
          </a:p>
          <a:p>
            <a:pPr algn="ctr"/>
            <a:r>
              <a:rPr lang="ru-RU" sz="2400" b="1" i="0" dirty="0">
                <a:solidFill>
                  <a:srgbClr val="0070C0"/>
                </a:solidFill>
                <a:effectLst/>
                <a:latin typeface="PT Sans" panose="020B0503020203020204" pitchFamily="34" charset="-52"/>
              </a:rPr>
              <a:t>Статья 58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5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EDCF6-8155-43B5-952E-C2C39F2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270" y="599559"/>
            <a:ext cx="8991600" cy="1418086"/>
          </a:xfrm>
        </p:spPr>
        <p:txBody>
          <a:bodyPr>
            <a:noAutofit/>
          </a:bodyPr>
          <a:lstStyle/>
          <a:p>
            <a:pPr algn="ctr">
              <a:spcBef>
                <a:spcPts val="1125"/>
              </a:spcBef>
            </a:pPr>
            <a:r>
              <a:rPr lang="ru-RU" sz="2800" b="1" dirty="0">
                <a:solidFill>
                  <a:srgbClr val="003399"/>
                </a:solidFill>
                <a:effectLst/>
                <a:ea typeface="Times New Roman" panose="02020603050405020304" pitchFamily="18" charset="0"/>
              </a:rPr>
              <a:t>Из </a:t>
            </a:r>
            <a:r>
              <a:rPr lang="ru-RU" sz="2800" b="1" dirty="0" err="1">
                <a:solidFill>
                  <a:srgbClr val="003399"/>
                </a:solidFill>
                <a:effectLst/>
                <a:ea typeface="Times New Roman" panose="02020603050405020304" pitchFamily="18" charset="0"/>
              </a:rPr>
              <a:t>ЗАКОНа</a:t>
            </a:r>
            <a:r>
              <a:rPr lang="ru-RU" sz="2800" b="1" dirty="0">
                <a:solidFill>
                  <a:srgbClr val="003399"/>
                </a:solidFill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3399"/>
                </a:solidFill>
                <a:effectLst/>
                <a:ea typeface="Times New Roman" panose="02020603050405020304" pitchFamily="18" charset="0"/>
              </a:rPr>
              <a:t>РТ</a:t>
            </a:r>
            <a:br>
              <a:rPr lang="ru-RU" sz="2800" b="1" dirty="0">
                <a:solidFill>
                  <a:srgbClr val="003399"/>
                </a:solidFill>
                <a:effectLst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3399"/>
                </a:solidFill>
                <a:effectLst/>
                <a:ea typeface="Times New Roman" panose="02020603050405020304" pitchFamily="18" charset="0"/>
              </a:rPr>
              <a:t>О НОРМАТИВНЫХ ПРАВОВЫХ АКТАХ </a:t>
            </a:r>
            <a:br>
              <a:rPr lang="ru-RU" sz="2800" b="1" dirty="0">
                <a:solidFill>
                  <a:srgbClr val="003399"/>
                </a:solidFill>
                <a:effectLst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6330F-65DB-4DA5-848F-6F26FF3B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759227"/>
            <a:ext cx="11201400" cy="5009322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нормативный правовой акт </a:t>
            </a: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официальный документ установленного образца, принимаемый путем всенародного референдума или государственным органом, или органами самоуправления посёлков и сел, или государственным уполномоченным должностным лицом, содержащий указания общеобязательного характера и устанавливающий, изменяющий, либо отменяющий правовые нормы;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система нормативных правовых актов</a:t>
            </a: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- совокупность законодательных актов, международных правовых актов, признанных Таджикистаном, и подзаконных нормативных правовых актов, обеспечивающих законную силу, единство, иерархию и их соответствие;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законодательные акты </a:t>
            </a: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Конституция Республики Таджикистан, законы, принятые путем всенародного референдума, конституционные законы, кодексы и законы Республики Таджикистан;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Bef>
                <a:spcPts val="525"/>
              </a:spcBef>
            </a:pPr>
            <a:r>
              <a:rPr lang="ru-RU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подзаконные нормативные правовые акты </a:t>
            </a: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нормативные правовые акты, принимаемые на основе и во исполнение законодательных актов;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7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BE068AA-6CE2-492A-9EBE-DAF7B1CE1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341001"/>
              </p:ext>
            </p:extLst>
          </p:nvPr>
        </p:nvGraphicFramePr>
        <p:xfrm>
          <a:off x="685799" y="367748"/>
          <a:ext cx="11231217" cy="6490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07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0C0B7-ACB1-448E-89BC-FD643F0E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46653"/>
            <a:ext cx="8610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Международные правовые акты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4078CD-135E-4163-8D0A-320E0F03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61053"/>
            <a:ext cx="11161643" cy="5396947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Всеобщая Декларация прав человека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 Пакт о гражданских и политических правах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 Пакт об экономических социальных и культурных правах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Конвенция о ликвидации всех форм дискриминации в отношении женщин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225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Декларация об искоренении насилия в отношении женщин,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принята </a:t>
            </a:r>
            <a:r>
              <a:rPr lang="ru-RU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резолюцией 48/104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Генеральной Ассамблеи от 20 декабря 1993 года и другие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30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671D7-48CA-4674-9716-DE36099C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620" y="547203"/>
            <a:ext cx="8610600" cy="101870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Международные акты толковательного характера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90621-7B93-40B8-BBD5-13F306299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8790"/>
            <a:ext cx="10820400" cy="4926330"/>
          </a:xfrm>
        </p:spPr>
        <p:txBody>
          <a:bodyPr/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рекомендация № 1 - Представление докладов государствами-участниками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рекомендация № 5 - Временные специальные меры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рекомендация № 13 - Равное вознаграждение за равный труд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рекомендация № 18 - Женщины-инвалиды </a:t>
            </a:r>
          </a:p>
          <a:p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рекомендация № 19 - Насилие в отношении женщин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рекомендация № 21 - Равноправие в браке и в семейных отношениях</a:t>
            </a:r>
          </a:p>
          <a:p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рекомендация № 35 о гендерном насилии в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отношении женщин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рекомендация №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 о праве девочек и женщин на образование</a:t>
            </a:r>
          </a:p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рекомендация № 37 о  гендерных аспектах снижения риска бедствий в условиях изменения климата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3599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660</TotalTime>
  <Words>1025</Words>
  <Application>Microsoft Office PowerPoint</Application>
  <PresentationFormat>Широкоэкранный</PresentationFormat>
  <Paragraphs>81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PT Sans</vt:lpstr>
      <vt:lpstr>Tahoma</vt:lpstr>
      <vt:lpstr>Times New Roman</vt:lpstr>
      <vt:lpstr>Verdana</vt:lpstr>
      <vt:lpstr>След самолета</vt:lpstr>
      <vt:lpstr>Презентация PowerPoint</vt:lpstr>
      <vt:lpstr>Презентация PowerPoint</vt:lpstr>
      <vt:lpstr>Основная цель тренинга: повысить уровень знаний и способствовать формированию навыков по использованию законодательной базы  и институциональных механизмов  для лоббирования  вопросов по совершенствованию законодательных норм, направленных на предотвращение ГСН и поддержку жертв насилия </vt:lpstr>
      <vt:lpstr>Кто обладаеТ правом законодательной инициативы в рт?</vt:lpstr>
      <vt:lpstr> Право законодательной инициативы принадлежит члену Маджлиси милли, депутату Маджлиси намояндагон, Президенту РТ, Правительству РТ, Маджлису народных депутатов ГБАО. </vt:lpstr>
      <vt:lpstr>Из ЗАКОНа РТ О НОРМАТИВНЫХ ПРАВОВЫХ АКТАХ  </vt:lpstr>
      <vt:lpstr>Презентация PowerPoint</vt:lpstr>
      <vt:lpstr>Международные правовые акты </vt:lpstr>
      <vt:lpstr>Международные акты толковательного характера</vt:lpstr>
      <vt:lpstr>Национальное законодательство</vt:lpstr>
      <vt:lpstr>Законодательство в вопросах гендерного равенства и предупреждения насилия в семье  Закон РТ «О государственных гарантиях равноправия мужчин и женщин и равных возможностях их реализации» от 1 марта 2005 года,  № 89   Закон РТ «О предупреждении насилия в семье», принятый 19 марта 2013 года за №954 </vt:lpstr>
      <vt:lpstr>чем отличается Уголовный кодекс от Уголовно процессуального кодекса? </vt:lpstr>
      <vt:lpstr>Отличие уголовного преступления от административного ПРавонарушения:  </vt:lpstr>
      <vt:lpstr>Подзаконные нормативные акты ведомственного характера</vt:lpstr>
      <vt:lpstr>Подзаконные нормативные акты ведомственного характера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21</cp:revision>
  <dcterms:created xsi:type="dcterms:W3CDTF">2021-11-26T18:32:53Z</dcterms:created>
  <dcterms:modified xsi:type="dcterms:W3CDTF">2022-03-18T19:04:05Z</dcterms:modified>
</cp:coreProperties>
</file>