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9" r:id="rId4"/>
    <p:sldId id="26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Ник" initials="ТН" lastIdx="1" clrIdx="0">
    <p:extLst>
      <p:ext uri="{19B8F6BF-5375-455C-9EA6-DF929625EA0E}">
        <p15:presenceInfo xmlns:p15="http://schemas.microsoft.com/office/powerpoint/2012/main" userId="b5fc3c970e0b68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5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1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0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632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6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15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1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39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2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4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3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0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9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9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7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5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8B75D-9E0E-43E8-AA86-3E0F92CD0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626" y="1008275"/>
            <a:ext cx="9448800" cy="16009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B4D455-3B73-4CBC-BD38-1A3923CD3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756" y="3141262"/>
            <a:ext cx="9932670" cy="2415209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3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ПОДЗАКОННЫЕ АКТЫ В СФЕРЕ ГЕНДЕРНОГО НАСИЛИЯ </a:t>
            </a:r>
          </a:p>
          <a:p>
            <a:pPr algn="ctr"/>
            <a:r>
              <a:rPr lang="ru-RU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№2</a:t>
            </a:r>
          </a:p>
          <a:p>
            <a:pPr algn="ctr"/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1. НОРМАТИВНАЯ ПРАВОВАЯ БАЗА  РТ ПО ИСКОРЕНЕНИЮ ГЕНДЕРНОГО НАСИЛИЯ </a:t>
            </a: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Первый день 27 ноября 2021 год</a:t>
            </a:r>
            <a:r>
              <a:rPr 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sz="2400" b="1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A0B5910-E8EB-42D8-A4FE-909743B93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530626" y="1131571"/>
            <a:ext cx="9236371" cy="14776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184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EDCF6-8155-43B5-952E-C2C39F2F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270" y="599559"/>
            <a:ext cx="8991600" cy="1418086"/>
          </a:xfrm>
        </p:spPr>
        <p:txBody>
          <a:bodyPr>
            <a:noAutofit/>
          </a:bodyPr>
          <a:lstStyle/>
          <a:p>
            <a:pPr algn="ctr">
              <a:spcBef>
                <a:spcPts val="1125"/>
              </a:spcBef>
            </a:pPr>
            <a:r>
              <a:rPr lang="ru-RU" sz="2800" b="1" dirty="0">
                <a:solidFill>
                  <a:srgbClr val="003399"/>
                </a:solidFill>
                <a:effectLst/>
                <a:ea typeface="Times New Roman" panose="02020603050405020304" pitchFamily="18" charset="0"/>
              </a:rPr>
              <a:t>Из </a:t>
            </a:r>
            <a:r>
              <a:rPr lang="ru-RU" sz="2800" b="1" dirty="0" err="1">
                <a:solidFill>
                  <a:srgbClr val="003399"/>
                </a:solidFill>
                <a:effectLst/>
                <a:ea typeface="Times New Roman" panose="02020603050405020304" pitchFamily="18" charset="0"/>
              </a:rPr>
              <a:t>ЗАКОНа</a:t>
            </a:r>
            <a:r>
              <a:rPr lang="ru-RU" sz="2800" b="1" dirty="0">
                <a:solidFill>
                  <a:srgbClr val="003399"/>
                </a:solidFill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3399"/>
                </a:solidFill>
                <a:effectLst/>
                <a:ea typeface="Times New Roman" panose="02020603050405020304" pitchFamily="18" charset="0"/>
              </a:rPr>
              <a:t>РТ</a:t>
            </a:r>
            <a:br>
              <a:rPr lang="ru-RU" sz="2800" b="1" dirty="0">
                <a:solidFill>
                  <a:srgbClr val="003399"/>
                </a:solidFill>
                <a:effectLst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3399"/>
                </a:solidFill>
                <a:effectLst/>
                <a:ea typeface="Times New Roman" panose="02020603050405020304" pitchFamily="18" charset="0"/>
              </a:rPr>
              <a:t>О НОРМАТИВНЫХ ПРАВОВЫХ АКТАХ </a:t>
            </a:r>
            <a:br>
              <a:rPr lang="ru-RU" sz="2800" b="1" dirty="0">
                <a:solidFill>
                  <a:srgbClr val="003399"/>
                </a:solidFill>
                <a:effectLst/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6330F-65DB-4DA5-848F-6F26FF3B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759227"/>
            <a:ext cx="11201400" cy="5009322"/>
          </a:xfrm>
        </p:spPr>
        <p:txBody>
          <a:bodyPr>
            <a:normAutofit fontScale="92500"/>
          </a:bodyPr>
          <a:lstStyle/>
          <a:p>
            <a:pPr indent="0" algn="just">
              <a:spcBef>
                <a:spcPts val="525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СТАТЬЯ 2. подзаконные нормативные правовые акты 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нормативные правовые акты, принимаемые на основе и во исполнение законодательных актов;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СТАТЬЯ 29. Правила, инструкции и другие нормативные правовые акты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Правила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нормативный правовой акт, который конкретизирует норму общего характера и детально регламентирующий </a:t>
            </a:r>
            <a:r>
              <a:rPr lang="ru-RU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порядок организации и осуществления деятельности по текущим вопросам.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Инструкция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нормативный правовой акт, </a:t>
            </a:r>
            <a:r>
              <a:rPr lang="ru-RU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детально определяющий содержание и вопросы регулирования в определенной области общественных отношений.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случаях, предусмотренных законодательными актами, в целях обеспечения исполнения их норм, могут быть приняты </a:t>
            </a:r>
            <a:r>
              <a:rPr lang="ru-RU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порядок, технический регламент и другие виды нормативных правовых актов.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Нормативные правовые акты, предусмотренные настоящей статьей, принимаются или утверждаются посредством нормативных правовых актов, предусмотренных статьями 21-27 настоящего Закона и составляют с ними единое целое.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7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323B5-7407-42F8-ADA4-7C88447E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639315"/>
            <a:ext cx="8610600" cy="8515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Подзаконные нормативные акты ведомственного характера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6F049D-7C78-439F-B8E2-67D8E0B74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80322"/>
            <a:ext cx="10820400" cy="46383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Инструкция для социального работника Центра социальной помощи населению при исполнительном местном органе государственной власти (Приказ МЗСЗН РТ, №222 от 06.03.2018г.);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 для юристов Государственных бюро ГУ «Центр правовой помощи» МЮ РТ  по предоставлению юридической помощи пострадавшим от насилия в семье. Приказ директора ГУ «ЦПП» №12 от 08.11.18г.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 по организации деятельности КДЖС в сфере гендерного равенства и предупреждения насилия в семье Приказ ПКДЖС при  ПРТ №159 от 08.11.18г. И др.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33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E678F-D9BB-48E2-A0E5-AC294F70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072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Подзаконные нормативные акты ведомственного характера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B47CEC-9214-446F-AA1E-6EFFD9ED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9469"/>
            <a:ext cx="11380304" cy="502920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ППРТ  от 22.12.2009  №676 "Об утверждении Порядка введения единого учёта, регистрации преступлений и лиц их совершивших"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g-Cyrl-TJ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 по организации деятельности сотрудников внутренних дел  по предупреждению, устранению и реагированию на случаи насилия в семье ПМ МВД РТ № 27б\з от 20.04.2016 г.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 по реагированию сотрудников социальных служб на случаи насилия в семье ПМ МЗСЗН РТ №443 от 11.05.18г.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о медицинско-реабилитационных кабинетах   при роддомах и центральных клинических больницах для пострадавших от насилия в семье ПМ МЗСЗН №973от 20.10.18г.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Типовое положение об организации и деятельности приютов для жертв насилия в семье. ПМ МЗСЗН РТ №1176 от 11.12.18г и другие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04858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714</TotalTime>
  <Words>370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След самолета</vt:lpstr>
      <vt:lpstr>Презентация PowerPoint</vt:lpstr>
      <vt:lpstr>Из ЗАКОНа РТ О НОРМАТИВНЫХ ПРАВОВЫХ АКТАХ  </vt:lpstr>
      <vt:lpstr>Подзаконные нормативные акты ведомственного характера</vt:lpstr>
      <vt:lpstr>Подзаконные нормативные акты ведомственного характера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23</cp:revision>
  <dcterms:created xsi:type="dcterms:W3CDTF">2021-11-26T18:32:53Z</dcterms:created>
  <dcterms:modified xsi:type="dcterms:W3CDTF">2022-03-18T20:48:32Z</dcterms:modified>
</cp:coreProperties>
</file>