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0" r:id="rId3"/>
    <p:sldId id="261" r:id="rId4"/>
    <p:sldId id="266" r:id="rId5"/>
    <p:sldId id="264" r:id="rId6"/>
    <p:sldId id="268" r:id="rId7"/>
    <p:sldId id="267" r:id="rId8"/>
    <p:sldId id="262" r:id="rId9"/>
    <p:sldId id="265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308F43-0F89-4E87-B67D-DA32462327D9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6780E5-5291-4EB8-8B0C-E601F8FDA9F1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/>
            <a:t>Национальный уровень: базовые меры </a:t>
          </a:r>
          <a:endParaRPr lang="ru-RU" sz="2000" dirty="0"/>
        </a:p>
      </dgm:t>
    </dgm:pt>
    <dgm:pt modelId="{958B6890-63BA-49AE-9546-A8E2A9D0F3F6}" type="parTrans" cxnId="{DDF66C7D-E168-4C68-9CAF-2DF1F8C905A0}">
      <dgm:prSet/>
      <dgm:spPr/>
      <dgm:t>
        <a:bodyPr/>
        <a:lstStyle/>
        <a:p>
          <a:endParaRPr lang="ru-RU"/>
        </a:p>
      </dgm:t>
    </dgm:pt>
    <dgm:pt modelId="{90820204-0AE7-425B-91F0-DF156C759B71}" type="sibTrans" cxnId="{DDF66C7D-E168-4C68-9CAF-2DF1F8C905A0}">
      <dgm:prSet/>
      <dgm:spPr/>
      <dgm:t>
        <a:bodyPr/>
        <a:lstStyle/>
        <a:p>
          <a:endParaRPr lang="ru-RU"/>
        </a:p>
      </dgm:t>
    </dgm:pt>
    <dgm:pt modelId="{95B94B26-1CF6-41BD-82EC-5826D4BD503B}">
      <dgm:prSet phldrT="[Текст]" custT="1"/>
      <dgm:spPr/>
      <dgm:t>
        <a:bodyPr/>
        <a:lstStyle/>
        <a:p>
          <a:pPr algn="just"/>
          <a:r>
            <a:rPr lang="ru-RU" sz="1400" dirty="0"/>
            <a:t>1</a:t>
          </a:r>
          <a:r>
            <a:rPr lang="ru-RU" sz="1600" dirty="0"/>
            <a:t>. Разработка законов и политики </a:t>
          </a:r>
        </a:p>
      </dgm:t>
    </dgm:pt>
    <dgm:pt modelId="{D54660E8-5595-4383-AD74-4A42DD64597C}" type="parTrans" cxnId="{F1B285B7-9EF3-4B8D-9A50-AFD552A0A491}">
      <dgm:prSet/>
      <dgm:spPr/>
      <dgm:t>
        <a:bodyPr/>
        <a:lstStyle/>
        <a:p>
          <a:endParaRPr lang="ru-RU"/>
        </a:p>
      </dgm:t>
    </dgm:pt>
    <dgm:pt modelId="{086D4AB6-70CA-4D61-B28D-F09E51C9DCBE}" type="sibTrans" cxnId="{F1B285B7-9EF3-4B8D-9A50-AFD552A0A491}">
      <dgm:prSet/>
      <dgm:spPr/>
      <dgm:t>
        <a:bodyPr/>
        <a:lstStyle/>
        <a:p>
          <a:endParaRPr lang="ru-RU"/>
        </a:p>
      </dgm:t>
    </dgm:pt>
    <dgm:pt modelId="{A151516E-0F50-4B39-8344-4DB043D0D1DC}">
      <dgm:prSet phldrT="[Текст]" custT="1"/>
      <dgm:spPr/>
      <dgm:t>
        <a:bodyPr/>
        <a:lstStyle/>
        <a:p>
          <a:pPr algn="just"/>
          <a:r>
            <a:rPr lang="ru-RU" sz="1600" dirty="0"/>
            <a:t>2. Выделение и распределение ресурсов </a:t>
          </a:r>
        </a:p>
      </dgm:t>
    </dgm:pt>
    <dgm:pt modelId="{F528BCA6-EBAC-4FAA-A223-A6873696C6BF}" type="parTrans" cxnId="{CB0D07E8-E8F0-4D57-9794-690D98A1DE04}">
      <dgm:prSet/>
      <dgm:spPr/>
      <dgm:t>
        <a:bodyPr/>
        <a:lstStyle/>
        <a:p>
          <a:endParaRPr lang="ru-RU"/>
        </a:p>
      </dgm:t>
    </dgm:pt>
    <dgm:pt modelId="{FAEFD9B8-DEB7-4C34-A391-101EDF1ECEDE}" type="sibTrans" cxnId="{CB0D07E8-E8F0-4D57-9794-690D98A1DE04}">
      <dgm:prSet/>
      <dgm:spPr/>
      <dgm:t>
        <a:bodyPr/>
        <a:lstStyle/>
        <a:p>
          <a:endParaRPr lang="ru-RU"/>
        </a:p>
      </dgm:t>
    </dgm:pt>
    <dgm:pt modelId="{C926B1D6-336A-486A-92DD-91EE9CCB0757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/>
            <a:t>Местный уровень: базовые меры </a:t>
          </a:r>
          <a:endParaRPr lang="ru-RU" sz="2000" dirty="0"/>
        </a:p>
      </dgm:t>
    </dgm:pt>
    <dgm:pt modelId="{D57B898A-C175-43EC-93DB-4941EC5F6B66}" type="parTrans" cxnId="{E9AEBA54-396D-40E4-8E4E-4BE64DE55CC0}">
      <dgm:prSet/>
      <dgm:spPr/>
      <dgm:t>
        <a:bodyPr/>
        <a:lstStyle/>
        <a:p>
          <a:endParaRPr lang="ru-RU"/>
        </a:p>
      </dgm:t>
    </dgm:pt>
    <dgm:pt modelId="{1490341E-7B5A-434A-9F98-22E577A53B83}" type="sibTrans" cxnId="{E9AEBA54-396D-40E4-8E4E-4BE64DE55CC0}">
      <dgm:prSet/>
      <dgm:spPr/>
      <dgm:t>
        <a:bodyPr/>
        <a:lstStyle/>
        <a:p>
          <a:endParaRPr lang="ru-RU"/>
        </a:p>
      </dgm:t>
    </dgm:pt>
    <dgm:pt modelId="{8C98DF7E-7733-472C-A6F1-F9807CE0D2B2}">
      <dgm:prSet phldrT="[Текст]" custT="1"/>
      <dgm:spPr/>
      <dgm:t>
        <a:bodyPr/>
        <a:lstStyle/>
        <a:p>
          <a:pPr algn="just"/>
          <a:r>
            <a:rPr lang="ru-RU" sz="1600" dirty="0"/>
            <a:t>1. Создание формальных структур для координации и управления процессом координации на местном уровне </a:t>
          </a:r>
        </a:p>
      </dgm:t>
    </dgm:pt>
    <dgm:pt modelId="{BB73F35A-3F43-4FBB-85F4-604FE5552970}" type="parTrans" cxnId="{F9DEE117-4D83-4F01-8CC3-BB06D184BF15}">
      <dgm:prSet/>
      <dgm:spPr/>
      <dgm:t>
        <a:bodyPr/>
        <a:lstStyle/>
        <a:p>
          <a:endParaRPr lang="ru-RU"/>
        </a:p>
      </dgm:t>
    </dgm:pt>
    <dgm:pt modelId="{344978BF-5B7B-4808-A3B0-0410E7346835}" type="sibTrans" cxnId="{F9DEE117-4D83-4F01-8CC3-BB06D184BF15}">
      <dgm:prSet/>
      <dgm:spPr/>
      <dgm:t>
        <a:bodyPr/>
        <a:lstStyle/>
        <a:p>
          <a:endParaRPr lang="ru-RU"/>
        </a:p>
      </dgm:t>
    </dgm:pt>
    <dgm:pt modelId="{D76EEF0D-6484-46DF-BD15-8A1B7194E77B}">
      <dgm:prSet phldrT="[Текст]" custT="1"/>
      <dgm:spPr/>
      <dgm:t>
        <a:bodyPr/>
        <a:lstStyle/>
        <a:p>
          <a:pPr algn="just"/>
          <a:r>
            <a:rPr lang="ru-RU" sz="1600" dirty="0"/>
            <a:t>2. Реализация координации и управления процессом координации </a:t>
          </a:r>
        </a:p>
      </dgm:t>
    </dgm:pt>
    <dgm:pt modelId="{5FECBD8B-EEFC-41E4-9860-B07ABA0DCCD9}" type="parTrans" cxnId="{96630C25-6B4E-4C0C-9583-17B6B28BED23}">
      <dgm:prSet/>
      <dgm:spPr/>
      <dgm:t>
        <a:bodyPr/>
        <a:lstStyle/>
        <a:p>
          <a:endParaRPr lang="ru-RU"/>
        </a:p>
      </dgm:t>
    </dgm:pt>
    <dgm:pt modelId="{0FF84F4F-507C-4205-8772-D6F5225B356C}" type="sibTrans" cxnId="{96630C25-6B4E-4C0C-9583-17B6B28BED23}">
      <dgm:prSet/>
      <dgm:spPr/>
      <dgm:t>
        <a:bodyPr/>
        <a:lstStyle/>
        <a:p>
          <a:endParaRPr lang="ru-RU"/>
        </a:p>
      </dgm:t>
    </dgm:pt>
    <dgm:pt modelId="{384E9B9C-A643-4B8A-B7EA-AA1FB4DBF486}">
      <dgm:prSet custT="1"/>
      <dgm:spPr/>
      <dgm:t>
        <a:bodyPr/>
        <a:lstStyle/>
        <a:p>
          <a:pPr algn="just"/>
          <a:r>
            <a:rPr lang="ru-RU" sz="1600" dirty="0"/>
            <a:t>3. Установление стандартов для координированных ответных мер на местном уровне </a:t>
          </a:r>
        </a:p>
      </dgm:t>
    </dgm:pt>
    <dgm:pt modelId="{A1116AD6-3704-4AFB-8134-A8AC4D709CDD}" type="parTrans" cxnId="{C7FD1C4C-3706-4462-9153-0E6FFE80676F}">
      <dgm:prSet/>
      <dgm:spPr/>
      <dgm:t>
        <a:bodyPr/>
        <a:lstStyle/>
        <a:p>
          <a:endParaRPr lang="ru-RU"/>
        </a:p>
      </dgm:t>
    </dgm:pt>
    <dgm:pt modelId="{8769DDDB-734E-4628-88F5-4F97A613D83C}" type="sibTrans" cxnId="{C7FD1C4C-3706-4462-9153-0E6FFE80676F}">
      <dgm:prSet/>
      <dgm:spPr/>
      <dgm:t>
        <a:bodyPr/>
        <a:lstStyle/>
        <a:p>
          <a:endParaRPr lang="ru-RU"/>
        </a:p>
      </dgm:t>
    </dgm:pt>
    <dgm:pt modelId="{1F028E87-9727-4F16-8946-4D7254E0AC68}">
      <dgm:prSet/>
      <dgm:spPr/>
      <dgm:t>
        <a:bodyPr/>
        <a:lstStyle/>
        <a:p>
          <a:r>
            <a:rPr lang="ru-RU" dirty="0"/>
            <a:t>4. Инклюзивные подходы к принятию координированных ответных мер </a:t>
          </a:r>
        </a:p>
      </dgm:t>
    </dgm:pt>
    <dgm:pt modelId="{D4A3E5A2-4D9B-4E28-9377-872E38EEB5EF}" type="parTrans" cxnId="{5CA10642-83C0-40DB-92B9-DA31B830470D}">
      <dgm:prSet/>
      <dgm:spPr/>
      <dgm:t>
        <a:bodyPr/>
        <a:lstStyle/>
        <a:p>
          <a:endParaRPr lang="ru-RU"/>
        </a:p>
      </dgm:t>
    </dgm:pt>
    <dgm:pt modelId="{1D2BA94C-05A8-455E-8255-169337E23972}" type="sibTrans" cxnId="{5CA10642-83C0-40DB-92B9-DA31B830470D}">
      <dgm:prSet/>
      <dgm:spPr/>
      <dgm:t>
        <a:bodyPr/>
        <a:lstStyle/>
        <a:p>
          <a:endParaRPr lang="ru-RU"/>
        </a:p>
      </dgm:t>
    </dgm:pt>
    <dgm:pt modelId="{610F1BEE-A737-4481-AAB4-ED48204DAB82}">
      <dgm:prSet custT="1"/>
      <dgm:spPr/>
      <dgm:t>
        <a:bodyPr/>
        <a:lstStyle/>
        <a:p>
          <a:pPr algn="just"/>
          <a:r>
            <a:rPr lang="ru-RU" sz="1400" dirty="0"/>
            <a:t>5. Содействие развитию потенциала лиц, разрабатывающих политику, и лиц, принимающих решения, для обеспечения координированных ответных мер на случаи НОЖД</a:t>
          </a:r>
        </a:p>
      </dgm:t>
    </dgm:pt>
    <dgm:pt modelId="{D060DAD0-0621-4A38-9F71-D4092DBF79FE}" type="parTrans" cxnId="{2F0DF7CD-275C-462E-9962-2CFCD554314A}">
      <dgm:prSet/>
      <dgm:spPr/>
      <dgm:t>
        <a:bodyPr/>
        <a:lstStyle/>
        <a:p>
          <a:endParaRPr lang="ru-RU"/>
        </a:p>
      </dgm:t>
    </dgm:pt>
    <dgm:pt modelId="{B0A0B7BE-E2C1-4DDE-89CE-3860264C76E6}" type="sibTrans" cxnId="{2F0DF7CD-275C-462E-9962-2CFCD554314A}">
      <dgm:prSet/>
      <dgm:spPr/>
      <dgm:t>
        <a:bodyPr/>
        <a:lstStyle/>
        <a:p>
          <a:endParaRPr lang="ru-RU"/>
        </a:p>
      </dgm:t>
    </dgm:pt>
    <dgm:pt modelId="{C1CC6EAF-A112-4272-A4E6-9B5D9ADB2009}">
      <dgm:prSet/>
      <dgm:spPr/>
      <dgm:t>
        <a:bodyPr/>
        <a:lstStyle/>
        <a:p>
          <a:r>
            <a:rPr lang="ru-RU" dirty="0"/>
            <a:t>6. Контроль и оценка координации на национальном и местном уровнях </a:t>
          </a:r>
        </a:p>
      </dgm:t>
    </dgm:pt>
    <dgm:pt modelId="{01689972-5602-4AB0-A80F-0E39126D9C29}" type="parTrans" cxnId="{24FB57C7-DB4B-4E3D-9DC6-45BD6C0C5BDE}">
      <dgm:prSet/>
      <dgm:spPr/>
      <dgm:t>
        <a:bodyPr/>
        <a:lstStyle/>
        <a:p>
          <a:endParaRPr lang="ru-RU"/>
        </a:p>
      </dgm:t>
    </dgm:pt>
    <dgm:pt modelId="{F115412C-D4C9-484C-90E6-85170E58D249}" type="sibTrans" cxnId="{24FB57C7-DB4B-4E3D-9DC6-45BD6C0C5BDE}">
      <dgm:prSet/>
      <dgm:spPr/>
      <dgm:t>
        <a:bodyPr/>
        <a:lstStyle/>
        <a:p>
          <a:endParaRPr lang="ru-RU"/>
        </a:p>
      </dgm:t>
    </dgm:pt>
    <dgm:pt modelId="{2DF2FAF7-E8C5-4CB5-ABDB-F2E5C2B1CA01}" type="pres">
      <dgm:prSet presAssocID="{D4308F43-0F89-4E87-B67D-DA32462327D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F6EE931-5544-46B5-9E37-136C62541108}" type="pres">
      <dgm:prSet presAssocID="{726780E5-5291-4EB8-8B0C-E601F8FDA9F1}" presName="root" presStyleCnt="0"/>
      <dgm:spPr/>
    </dgm:pt>
    <dgm:pt modelId="{4F62C543-C7E0-4DF0-935F-FEB0B69A6250}" type="pres">
      <dgm:prSet presAssocID="{726780E5-5291-4EB8-8B0C-E601F8FDA9F1}" presName="rootComposite" presStyleCnt="0"/>
      <dgm:spPr/>
    </dgm:pt>
    <dgm:pt modelId="{F57E3190-7FCF-4C94-9164-5DF0EE4E9BEC}" type="pres">
      <dgm:prSet presAssocID="{726780E5-5291-4EB8-8B0C-E601F8FDA9F1}" presName="rootText" presStyleLbl="node1" presStyleIdx="0" presStyleCnt="2" custScaleX="318218"/>
      <dgm:spPr/>
    </dgm:pt>
    <dgm:pt modelId="{B16815A9-1C13-445F-B5BB-3A01B218E47A}" type="pres">
      <dgm:prSet presAssocID="{726780E5-5291-4EB8-8B0C-E601F8FDA9F1}" presName="rootConnector" presStyleLbl="node1" presStyleIdx="0" presStyleCnt="2"/>
      <dgm:spPr/>
    </dgm:pt>
    <dgm:pt modelId="{0B620EF4-8965-4713-A699-FA6CD17E7151}" type="pres">
      <dgm:prSet presAssocID="{726780E5-5291-4EB8-8B0C-E601F8FDA9F1}" presName="childShape" presStyleCnt="0"/>
      <dgm:spPr/>
    </dgm:pt>
    <dgm:pt modelId="{C46396D6-B9BE-4ADD-8201-8E94830D073E}" type="pres">
      <dgm:prSet presAssocID="{D54660E8-5595-4383-AD74-4A42DD64597C}" presName="Name13" presStyleLbl="parChTrans1D2" presStyleIdx="0" presStyleCnt="8"/>
      <dgm:spPr/>
    </dgm:pt>
    <dgm:pt modelId="{0E7FF878-89D1-48D4-9C10-723ED209A355}" type="pres">
      <dgm:prSet presAssocID="{95B94B26-1CF6-41BD-82EC-5826D4BD503B}" presName="childText" presStyleLbl="bgAcc1" presStyleIdx="0" presStyleCnt="8" custScaleX="310168">
        <dgm:presLayoutVars>
          <dgm:bulletEnabled val="1"/>
        </dgm:presLayoutVars>
      </dgm:prSet>
      <dgm:spPr/>
    </dgm:pt>
    <dgm:pt modelId="{678EE78D-659F-42F6-B3F8-5BCBE729E023}" type="pres">
      <dgm:prSet presAssocID="{F528BCA6-EBAC-4FAA-A223-A6873696C6BF}" presName="Name13" presStyleLbl="parChTrans1D2" presStyleIdx="1" presStyleCnt="8"/>
      <dgm:spPr/>
    </dgm:pt>
    <dgm:pt modelId="{76DD4943-6F2D-453B-BA86-9FB65E3F735D}" type="pres">
      <dgm:prSet presAssocID="{A151516E-0F50-4B39-8344-4DB043D0D1DC}" presName="childText" presStyleLbl="bgAcc1" presStyleIdx="1" presStyleCnt="8" custScaleX="312302" custLinFactNeighborX="-2700" custLinFactNeighborY="-10080">
        <dgm:presLayoutVars>
          <dgm:bulletEnabled val="1"/>
        </dgm:presLayoutVars>
      </dgm:prSet>
      <dgm:spPr/>
    </dgm:pt>
    <dgm:pt modelId="{D5DE2D3E-6683-436D-9A4B-41E4C28C8E68}" type="pres">
      <dgm:prSet presAssocID="{A1116AD6-3704-4AFB-8134-A8AC4D709CDD}" presName="Name13" presStyleLbl="parChTrans1D2" presStyleIdx="2" presStyleCnt="8"/>
      <dgm:spPr/>
    </dgm:pt>
    <dgm:pt modelId="{98536437-593D-456C-A821-196C960312E3}" type="pres">
      <dgm:prSet presAssocID="{384E9B9C-A643-4B8A-B7EA-AA1FB4DBF486}" presName="childText" presStyleLbl="bgAcc1" presStyleIdx="2" presStyleCnt="8" custScaleX="313970" custLinFactNeighborX="1800" custLinFactNeighborY="-10080">
        <dgm:presLayoutVars>
          <dgm:bulletEnabled val="1"/>
        </dgm:presLayoutVars>
      </dgm:prSet>
      <dgm:spPr/>
    </dgm:pt>
    <dgm:pt modelId="{AF2F3181-2D38-4801-A04D-C1A6AC0DC034}" type="pres">
      <dgm:prSet presAssocID="{D4A3E5A2-4D9B-4E28-9377-872E38EEB5EF}" presName="Name13" presStyleLbl="parChTrans1D2" presStyleIdx="3" presStyleCnt="8"/>
      <dgm:spPr/>
    </dgm:pt>
    <dgm:pt modelId="{00E69BE5-FFAC-42E8-91AE-6B5506C3F868}" type="pres">
      <dgm:prSet presAssocID="{1F028E87-9727-4F16-8946-4D7254E0AC68}" presName="childText" presStyleLbl="bgAcc1" presStyleIdx="3" presStyleCnt="8" custScaleX="317393" custLinFactNeighborX="900" custLinFactNeighborY="-12961">
        <dgm:presLayoutVars>
          <dgm:bulletEnabled val="1"/>
        </dgm:presLayoutVars>
      </dgm:prSet>
      <dgm:spPr/>
    </dgm:pt>
    <dgm:pt modelId="{40C4B713-9487-47E2-8C61-4DB7BB41438C}" type="pres">
      <dgm:prSet presAssocID="{D060DAD0-0621-4A38-9F71-D4092DBF79FE}" presName="Name13" presStyleLbl="parChTrans1D2" presStyleIdx="4" presStyleCnt="8"/>
      <dgm:spPr/>
    </dgm:pt>
    <dgm:pt modelId="{F395197D-8653-4A50-B3AE-88D30750DC0D}" type="pres">
      <dgm:prSet presAssocID="{610F1BEE-A737-4481-AAB4-ED48204DAB82}" presName="childText" presStyleLbl="bgAcc1" presStyleIdx="4" presStyleCnt="8" custScaleX="324609" custScaleY="145424" custLinFactNeighborX="2980" custLinFactNeighborY="-25221">
        <dgm:presLayoutVars>
          <dgm:bulletEnabled val="1"/>
        </dgm:presLayoutVars>
      </dgm:prSet>
      <dgm:spPr/>
    </dgm:pt>
    <dgm:pt modelId="{B7A006DA-38AA-4370-86B1-1F798FBB5A57}" type="pres">
      <dgm:prSet presAssocID="{01689972-5602-4AB0-A80F-0E39126D9C29}" presName="Name13" presStyleLbl="parChTrans1D2" presStyleIdx="5" presStyleCnt="8"/>
      <dgm:spPr/>
    </dgm:pt>
    <dgm:pt modelId="{9D598EBD-C2FC-492C-B12B-BE79FE1704E0}" type="pres">
      <dgm:prSet presAssocID="{C1CC6EAF-A112-4272-A4E6-9B5D9ADB2009}" presName="childText" presStyleLbl="bgAcc1" presStyleIdx="5" presStyleCnt="8" custScaleX="313943" custLinFactNeighborX="10801" custLinFactNeighborY="-40322">
        <dgm:presLayoutVars>
          <dgm:bulletEnabled val="1"/>
        </dgm:presLayoutVars>
      </dgm:prSet>
      <dgm:spPr/>
    </dgm:pt>
    <dgm:pt modelId="{1617A912-E89C-4789-8931-97B8B73E42A4}" type="pres">
      <dgm:prSet presAssocID="{C926B1D6-336A-486A-92DD-91EE9CCB0757}" presName="root" presStyleCnt="0"/>
      <dgm:spPr/>
    </dgm:pt>
    <dgm:pt modelId="{6F6D4D99-343F-4311-9673-FF3EB3AA9003}" type="pres">
      <dgm:prSet presAssocID="{C926B1D6-336A-486A-92DD-91EE9CCB0757}" presName="rootComposite" presStyleCnt="0"/>
      <dgm:spPr/>
    </dgm:pt>
    <dgm:pt modelId="{12997E95-D7BC-46A5-8262-44B8CAB3BDE6}" type="pres">
      <dgm:prSet presAssocID="{C926B1D6-336A-486A-92DD-91EE9CCB0757}" presName="rootText" presStyleLbl="node1" presStyleIdx="1" presStyleCnt="2" custScaleX="345047" custLinFactNeighborX="-409" custLinFactNeighborY="-194"/>
      <dgm:spPr/>
    </dgm:pt>
    <dgm:pt modelId="{A5B44CF6-69B8-4138-8C40-AFB180821D32}" type="pres">
      <dgm:prSet presAssocID="{C926B1D6-336A-486A-92DD-91EE9CCB0757}" presName="rootConnector" presStyleLbl="node1" presStyleIdx="1" presStyleCnt="2"/>
      <dgm:spPr/>
    </dgm:pt>
    <dgm:pt modelId="{0253A427-467E-490B-AB4E-55554A5419A3}" type="pres">
      <dgm:prSet presAssocID="{C926B1D6-336A-486A-92DD-91EE9CCB0757}" presName="childShape" presStyleCnt="0"/>
      <dgm:spPr/>
    </dgm:pt>
    <dgm:pt modelId="{09A9C263-B640-4F1D-9A69-22CC735CE4BC}" type="pres">
      <dgm:prSet presAssocID="{BB73F35A-3F43-4FBB-85F4-604FE5552970}" presName="Name13" presStyleLbl="parChTrans1D2" presStyleIdx="6" presStyleCnt="8"/>
      <dgm:spPr/>
    </dgm:pt>
    <dgm:pt modelId="{B3A8B4B5-C6B7-414A-B882-7CEB0537D56D}" type="pres">
      <dgm:prSet presAssocID="{8C98DF7E-7733-472C-A6F1-F9807CE0D2B2}" presName="childText" presStyleLbl="bgAcc1" presStyleIdx="6" presStyleCnt="8" custScaleX="312140" custScaleY="135732">
        <dgm:presLayoutVars>
          <dgm:bulletEnabled val="1"/>
        </dgm:presLayoutVars>
      </dgm:prSet>
      <dgm:spPr/>
    </dgm:pt>
    <dgm:pt modelId="{1E338A57-CA6D-4B9B-B64C-333346B93674}" type="pres">
      <dgm:prSet presAssocID="{5FECBD8B-EEFC-41E4-9860-B07ABA0DCCD9}" presName="Name13" presStyleLbl="parChTrans1D2" presStyleIdx="7" presStyleCnt="8"/>
      <dgm:spPr/>
    </dgm:pt>
    <dgm:pt modelId="{DBC32B8D-3C04-4C09-B0FE-54AA39768965}" type="pres">
      <dgm:prSet presAssocID="{D76EEF0D-6484-46DF-BD15-8A1B7194E77B}" presName="childText" presStyleLbl="bgAcc1" presStyleIdx="7" presStyleCnt="8" custScaleX="315602" custScaleY="122791">
        <dgm:presLayoutVars>
          <dgm:bulletEnabled val="1"/>
        </dgm:presLayoutVars>
      </dgm:prSet>
      <dgm:spPr/>
    </dgm:pt>
  </dgm:ptLst>
  <dgm:cxnLst>
    <dgm:cxn modelId="{4F0FC704-7DAB-4A3D-A05B-E0F0B856931A}" type="presOf" srcId="{C1CC6EAF-A112-4272-A4E6-9B5D9ADB2009}" destId="{9D598EBD-C2FC-492C-B12B-BE79FE1704E0}" srcOrd="0" destOrd="0" presId="urn:microsoft.com/office/officeart/2005/8/layout/hierarchy3"/>
    <dgm:cxn modelId="{6DC9460E-4049-4120-81F5-5A9B1220F980}" type="presOf" srcId="{A1116AD6-3704-4AFB-8134-A8AC4D709CDD}" destId="{D5DE2D3E-6683-436D-9A4B-41E4C28C8E68}" srcOrd="0" destOrd="0" presId="urn:microsoft.com/office/officeart/2005/8/layout/hierarchy3"/>
    <dgm:cxn modelId="{F38C2111-6287-4808-9900-5425083D69AC}" type="presOf" srcId="{F528BCA6-EBAC-4FAA-A223-A6873696C6BF}" destId="{678EE78D-659F-42F6-B3F8-5BCBE729E023}" srcOrd="0" destOrd="0" presId="urn:microsoft.com/office/officeart/2005/8/layout/hierarchy3"/>
    <dgm:cxn modelId="{F9DEE117-4D83-4F01-8CC3-BB06D184BF15}" srcId="{C926B1D6-336A-486A-92DD-91EE9CCB0757}" destId="{8C98DF7E-7733-472C-A6F1-F9807CE0D2B2}" srcOrd="0" destOrd="0" parTransId="{BB73F35A-3F43-4FBB-85F4-604FE5552970}" sibTransId="{344978BF-5B7B-4808-A3B0-0410E7346835}"/>
    <dgm:cxn modelId="{E0CCB01E-2109-4995-8C54-ADB1FFF3B15B}" type="presOf" srcId="{726780E5-5291-4EB8-8B0C-E601F8FDA9F1}" destId="{B16815A9-1C13-445F-B5BB-3A01B218E47A}" srcOrd="1" destOrd="0" presId="urn:microsoft.com/office/officeart/2005/8/layout/hierarchy3"/>
    <dgm:cxn modelId="{68733420-845F-4FC7-99D4-EE5E2EDEA47A}" type="presOf" srcId="{BB73F35A-3F43-4FBB-85F4-604FE5552970}" destId="{09A9C263-B640-4F1D-9A69-22CC735CE4BC}" srcOrd="0" destOrd="0" presId="urn:microsoft.com/office/officeart/2005/8/layout/hierarchy3"/>
    <dgm:cxn modelId="{96630C25-6B4E-4C0C-9583-17B6B28BED23}" srcId="{C926B1D6-336A-486A-92DD-91EE9CCB0757}" destId="{D76EEF0D-6484-46DF-BD15-8A1B7194E77B}" srcOrd="1" destOrd="0" parTransId="{5FECBD8B-EEFC-41E4-9860-B07ABA0DCCD9}" sibTransId="{0FF84F4F-507C-4205-8772-D6F5225B356C}"/>
    <dgm:cxn modelId="{0CA52F5F-F049-465A-84D8-928678428F53}" type="presOf" srcId="{C926B1D6-336A-486A-92DD-91EE9CCB0757}" destId="{A5B44CF6-69B8-4138-8C40-AFB180821D32}" srcOrd="1" destOrd="0" presId="urn:microsoft.com/office/officeart/2005/8/layout/hierarchy3"/>
    <dgm:cxn modelId="{5CA10642-83C0-40DB-92B9-DA31B830470D}" srcId="{726780E5-5291-4EB8-8B0C-E601F8FDA9F1}" destId="{1F028E87-9727-4F16-8946-4D7254E0AC68}" srcOrd="3" destOrd="0" parTransId="{D4A3E5A2-4D9B-4E28-9377-872E38EEB5EF}" sibTransId="{1D2BA94C-05A8-455E-8255-169337E23972}"/>
    <dgm:cxn modelId="{90D9C745-D0B1-4ABB-B483-DAE751304FE8}" type="presOf" srcId="{01689972-5602-4AB0-A80F-0E39126D9C29}" destId="{B7A006DA-38AA-4370-86B1-1F798FBB5A57}" srcOrd="0" destOrd="0" presId="urn:microsoft.com/office/officeart/2005/8/layout/hierarchy3"/>
    <dgm:cxn modelId="{1A7C6047-A057-4DB6-955D-6A6AA3EAE09F}" type="presOf" srcId="{D4A3E5A2-4D9B-4E28-9377-872E38EEB5EF}" destId="{AF2F3181-2D38-4801-A04D-C1A6AC0DC034}" srcOrd="0" destOrd="0" presId="urn:microsoft.com/office/officeart/2005/8/layout/hierarchy3"/>
    <dgm:cxn modelId="{C7FD1C4C-3706-4462-9153-0E6FFE80676F}" srcId="{726780E5-5291-4EB8-8B0C-E601F8FDA9F1}" destId="{384E9B9C-A643-4B8A-B7EA-AA1FB4DBF486}" srcOrd="2" destOrd="0" parTransId="{A1116AD6-3704-4AFB-8134-A8AC4D709CDD}" sibTransId="{8769DDDB-734E-4628-88F5-4F97A613D83C}"/>
    <dgm:cxn modelId="{EBCCF06F-89DE-48D3-A8C1-C37803581FA1}" type="presOf" srcId="{D060DAD0-0621-4A38-9F71-D4092DBF79FE}" destId="{40C4B713-9487-47E2-8C61-4DB7BB41438C}" srcOrd="0" destOrd="0" presId="urn:microsoft.com/office/officeart/2005/8/layout/hierarchy3"/>
    <dgm:cxn modelId="{E9AEBA54-396D-40E4-8E4E-4BE64DE55CC0}" srcId="{D4308F43-0F89-4E87-B67D-DA32462327D9}" destId="{C926B1D6-336A-486A-92DD-91EE9CCB0757}" srcOrd="1" destOrd="0" parTransId="{D57B898A-C175-43EC-93DB-4941EC5F6B66}" sibTransId="{1490341E-7B5A-434A-9F98-22E577A53B83}"/>
    <dgm:cxn modelId="{DDF66C7D-E168-4C68-9CAF-2DF1F8C905A0}" srcId="{D4308F43-0F89-4E87-B67D-DA32462327D9}" destId="{726780E5-5291-4EB8-8B0C-E601F8FDA9F1}" srcOrd="0" destOrd="0" parTransId="{958B6890-63BA-49AE-9546-A8E2A9D0F3F6}" sibTransId="{90820204-0AE7-425B-91F0-DF156C759B71}"/>
    <dgm:cxn modelId="{898FC585-18F6-4252-B97D-117549FB7C6E}" type="presOf" srcId="{384E9B9C-A643-4B8A-B7EA-AA1FB4DBF486}" destId="{98536437-593D-456C-A821-196C960312E3}" srcOrd="0" destOrd="0" presId="urn:microsoft.com/office/officeart/2005/8/layout/hierarchy3"/>
    <dgm:cxn modelId="{AC47CF97-1CF6-4829-B4AA-4262C9B4EE91}" type="presOf" srcId="{1F028E87-9727-4F16-8946-4D7254E0AC68}" destId="{00E69BE5-FFAC-42E8-91AE-6B5506C3F868}" srcOrd="0" destOrd="0" presId="urn:microsoft.com/office/officeart/2005/8/layout/hierarchy3"/>
    <dgm:cxn modelId="{3AEC4CA4-076B-4DAD-85B3-048427B698CB}" type="presOf" srcId="{95B94B26-1CF6-41BD-82EC-5826D4BD503B}" destId="{0E7FF878-89D1-48D4-9C10-723ED209A355}" srcOrd="0" destOrd="0" presId="urn:microsoft.com/office/officeart/2005/8/layout/hierarchy3"/>
    <dgm:cxn modelId="{7A1E76A6-6E02-4BB7-8878-C8B46E37A03D}" type="presOf" srcId="{8C98DF7E-7733-472C-A6F1-F9807CE0D2B2}" destId="{B3A8B4B5-C6B7-414A-B882-7CEB0537D56D}" srcOrd="0" destOrd="0" presId="urn:microsoft.com/office/officeart/2005/8/layout/hierarchy3"/>
    <dgm:cxn modelId="{681A72AC-44B1-489A-B850-6A2EBAD9BB97}" type="presOf" srcId="{D76EEF0D-6484-46DF-BD15-8A1B7194E77B}" destId="{DBC32B8D-3C04-4C09-B0FE-54AA39768965}" srcOrd="0" destOrd="0" presId="urn:microsoft.com/office/officeart/2005/8/layout/hierarchy3"/>
    <dgm:cxn modelId="{F1B285B7-9EF3-4B8D-9A50-AFD552A0A491}" srcId="{726780E5-5291-4EB8-8B0C-E601F8FDA9F1}" destId="{95B94B26-1CF6-41BD-82EC-5826D4BD503B}" srcOrd="0" destOrd="0" parTransId="{D54660E8-5595-4383-AD74-4A42DD64597C}" sibTransId="{086D4AB6-70CA-4D61-B28D-F09E51C9DCBE}"/>
    <dgm:cxn modelId="{1CF69EC0-114F-4167-989E-BB11A28E1725}" type="presOf" srcId="{726780E5-5291-4EB8-8B0C-E601F8FDA9F1}" destId="{F57E3190-7FCF-4C94-9164-5DF0EE4E9BEC}" srcOrd="0" destOrd="0" presId="urn:microsoft.com/office/officeart/2005/8/layout/hierarchy3"/>
    <dgm:cxn modelId="{24FB57C7-DB4B-4E3D-9DC6-45BD6C0C5BDE}" srcId="{726780E5-5291-4EB8-8B0C-E601F8FDA9F1}" destId="{C1CC6EAF-A112-4272-A4E6-9B5D9ADB2009}" srcOrd="5" destOrd="0" parTransId="{01689972-5602-4AB0-A80F-0E39126D9C29}" sibTransId="{F115412C-D4C9-484C-90E6-85170E58D249}"/>
    <dgm:cxn modelId="{ADD1BECA-1DD2-4518-AC62-011628425548}" type="presOf" srcId="{D54660E8-5595-4383-AD74-4A42DD64597C}" destId="{C46396D6-B9BE-4ADD-8201-8E94830D073E}" srcOrd="0" destOrd="0" presId="urn:microsoft.com/office/officeart/2005/8/layout/hierarchy3"/>
    <dgm:cxn modelId="{BBB3D7CD-803B-448F-BEF6-73767EABA438}" type="presOf" srcId="{A151516E-0F50-4B39-8344-4DB043D0D1DC}" destId="{76DD4943-6F2D-453B-BA86-9FB65E3F735D}" srcOrd="0" destOrd="0" presId="urn:microsoft.com/office/officeart/2005/8/layout/hierarchy3"/>
    <dgm:cxn modelId="{2F0DF7CD-275C-462E-9962-2CFCD554314A}" srcId="{726780E5-5291-4EB8-8B0C-E601F8FDA9F1}" destId="{610F1BEE-A737-4481-AAB4-ED48204DAB82}" srcOrd="4" destOrd="0" parTransId="{D060DAD0-0621-4A38-9F71-D4092DBF79FE}" sibTransId="{B0A0B7BE-E2C1-4DDE-89CE-3860264C76E6}"/>
    <dgm:cxn modelId="{03F8D3D1-F3C5-4330-911D-204E63482A76}" type="presOf" srcId="{D4308F43-0F89-4E87-B67D-DA32462327D9}" destId="{2DF2FAF7-E8C5-4CB5-ABDB-F2E5C2B1CA01}" srcOrd="0" destOrd="0" presId="urn:microsoft.com/office/officeart/2005/8/layout/hierarchy3"/>
    <dgm:cxn modelId="{CB0D07E8-E8F0-4D57-9794-690D98A1DE04}" srcId="{726780E5-5291-4EB8-8B0C-E601F8FDA9F1}" destId="{A151516E-0F50-4B39-8344-4DB043D0D1DC}" srcOrd="1" destOrd="0" parTransId="{F528BCA6-EBAC-4FAA-A223-A6873696C6BF}" sibTransId="{FAEFD9B8-DEB7-4C34-A391-101EDF1ECEDE}"/>
    <dgm:cxn modelId="{191C1CF0-714A-4727-B2B8-4176E3AEF90F}" type="presOf" srcId="{610F1BEE-A737-4481-AAB4-ED48204DAB82}" destId="{F395197D-8653-4A50-B3AE-88D30750DC0D}" srcOrd="0" destOrd="0" presId="urn:microsoft.com/office/officeart/2005/8/layout/hierarchy3"/>
    <dgm:cxn modelId="{B8D87BF0-75E8-4781-B2B4-557CB4AEC3DF}" type="presOf" srcId="{5FECBD8B-EEFC-41E4-9860-B07ABA0DCCD9}" destId="{1E338A57-CA6D-4B9B-B64C-333346B93674}" srcOrd="0" destOrd="0" presId="urn:microsoft.com/office/officeart/2005/8/layout/hierarchy3"/>
    <dgm:cxn modelId="{6CBE9EFA-5F70-4DF7-9254-163545C5799A}" type="presOf" srcId="{C926B1D6-336A-486A-92DD-91EE9CCB0757}" destId="{12997E95-D7BC-46A5-8262-44B8CAB3BDE6}" srcOrd="0" destOrd="0" presId="urn:microsoft.com/office/officeart/2005/8/layout/hierarchy3"/>
    <dgm:cxn modelId="{C5D3BA40-264F-4D22-9B99-9ADA469970E4}" type="presParOf" srcId="{2DF2FAF7-E8C5-4CB5-ABDB-F2E5C2B1CA01}" destId="{1F6EE931-5544-46B5-9E37-136C62541108}" srcOrd="0" destOrd="0" presId="urn:microsoft.com/office/officeart/2005/8/layout/hierarchy3"/>
    <dgm:cxn modelId="{DC1665B6-2519-41A9-9682-B22F27361D30}" type="presParOf" srcId="{1F6EE931-5544-46B5-9E37-136C62541108}" destId="{4F62C543-C7E0-4DF0-935F-FEB0B69A6250}" srcOrd="0" destOrd="0" presId="urn:microsoft.com/office/officeart/2005/8/layout/hierarchy3"/>
    <dgm:cxn modelId="{A94F313E-F7F2-4C4B-8659-5A8004FEEEA2}" type="presParOf" srcId="{4F62C543-C7E0-4DF0-935F-FEB0B69A6250}" destId="{F57E3190-7FCF-4C94-9164-5DF0EE4E9BEC}" srcOrd="0" destOrd="0" presId="urn:microsoft.com/office/officeart/2005/8/layout/hierarchy3"/>
    <dgm:cxn modelId="{7736AE67-4147-435E-BB26-723301D6438D}" type="presParOf" srcId="{4F62C543-C7E0-4DF0-935F-FEB0B69A6250}" destId="{B16815A9-1C13-445F-B5BB-3A01B218E47A}" srcOrd="1" destOrd="0" presId="urn:microsoft.com/office/officeart/2005/8/layout/hierarchy3"/>
    <dgm:cxn modelId="{524A558B-7237-4ED3-BB48-A5D428574126}" type="presParOf" srcId="{1F6EE931-5544-46B5-9E37-136C62541108}" destId="{0B620EF4-8965-4713-A699-FA6CD17E7151}" srcOrd="1" destOrd="0" presId="urn:microsoft.com/office/officeart/2005/8/layout/hierarchy3"/>
    <dgm:cxn modelId="{8F89D4F8-9FDC-4C6E-9916-EF371B9CF3C5}" type="presParOf" srcId="{0B620EF4-8965-4713-A699-FA6CD17E7151}" destId="{C46396D6-B9BE-4ADD-8201-8E94830D073E}" srcOrd="0" destOrd="0" presId="urn:microsoft.com/office/officeart/2005/8/layout/hierarchy3"/>
    <dgm:cxn modelId="{4599A447-335C-413F-9D60-ABD5FAC4A900}" type="presParOf" srcId="{0B620EF4-8965-4713-A699-FA6CD17E7151}" destId="{0E7FF878-89D1-48D4-9C10-723ED209A355}" srcOrd="1" destOrd="0" presId="urn:microsoft.com/office/officeart/2005/8/layout/hierarchy3"/>
    <dgm:cxn modelId="{BABCE309-F892-438E-B537-7E5E82D3C3DD}" type="presParOf" srcId="{0B620EF4-8965-4713-A699-FA6CD17E7151}" destId="{678EE78D-659F-42F6-B3F8-5BCBE729E023}" srcOrd="2" destOrd="0" presId="urn:microsoft.com/office/officeart/2005/8/layout/hierarchy3"/>
    <dgm:cxn modelId="{97AE0BE0-70C1-4F08-A6DB-10FC656584A8}" type="presParOf" srcId="{0B620EF4-8965-4713-A699-FA6CD17E7151}" destId="{76DD4943-6F2D-453B-BA86-9FB65E3F735D}" srcOrd="3" destOrd="0" presId="urn:microsoft.com/office/officeart/2005/8/layout/hierarchy3"/>
    <dgm:cxn modelId="{14E61AA2-A77B-4E56-892F-E69CF8CFCDD2}" type="presParOf" srcId="{0B620EF4-8965-4713-A699-FA6CD17E7151}" destId="{D5DE2D3E-6683-436D-9A4B-41E4C28C8E68}" srcOrd="4" destOrd="0" presId="urn:microsoft.com/office/officeart/2005/8/layout/hierarchy3"/>
    <dgm:cxn modelId="{D3C80C18-C327-4132-B682-D7EB4BBF5C0C}" type="presParOf" srcId="{0B620EF4-8965-4713-A699-FA6CD17E7151}" destId="{98536437-593D-456C-A821-196C960312E3}" srcOrd="5" destOrd="0" presId="urn:microsoft.com/office/officeart/2005/8/layout/hierarchy3"/>
    <dgm:cxn modelId="{BCDB583A-04F8-4D89-84CE-50752AE43D76}" type="presParOf" srcId="{0B620EF4-8965-4713-A699-FA6CD17E7151}" destId="{AF2F3181-2D38-4801-A04D-C1A6AC0DC034}" srcOrd="6" destOrd="0" presId="urn:microsoft.com/office/officeart/2005/8/layout/hierarchy3"/>
    <dgm:cxn modelId="{C4C90F90-F28B-4388-9938-758BAF0A8F52}" type="presParOf" srcId="{0B620EF4-8965-4713-A699-FA6CD17E7151}" destId="{00E69BE5-FFAC-42E8-91AE-6B5506C3F868}" srcOrd="7" destOrd="0" presId="urn:microsoft.com/office/officeart/2005/8/layout/hierarchy3"/>
    <dgm:cxn modelId="{5A31FF4C-290E-4B7E-AB76-0F2406B2C5C9}" type="presParOf" srcId="{0B620EF4-8965-4713-A699-FA6CD17E7151}" destId="{40C4B713-9487-47E2-8C61-4DB7BB41438C}" srcOrd="8" destOrd="0" presId="urn:microsoft.com/office/officeart/2005/8/layout/hierarchy3"/>
    <dgm:cxn modelId="{2993FC0A-1D4C-42C9-B34D-8DADA5DD8F5B}" type="presParOf" srcId="{0B620EF4-8965-4713-A699-FA6CD17E7151}" destId="{F395197D-8653-4A50-B3AE-88D30750DC0D}" srcOrd="9" destOrd="0" presId="urn:microsoft.com/office/officeart/2005/8/layout/hierarchy3"/>
    <dgm:cxn modelId="{F09E95BA-4820-4D45-82AD-480E4C18260B}" type="presParOf" srcId="{0B620EF4-8965-4713-A699-FA6CD17E7151}" destId="{B7A006DA-38AA-4370-86B1-1F798FBB5A57}" srcOrd="10" destOrd="0" presId="urn:microsoft.com/office/officeart/2005/8/layout/hierarchy3"/>
    <dgm:cxn modelId="{EA401A97-7BF6-47CD-9557-88451141B85E}" type="presParOf" srcId="{0B620EF4-8965-4713-A699-FA6CD17E7151}" destId="{9D598EBD-C2FC-492C-B12B-BE79FE1704E0}" srcOrd="11" destOrd="0" presId="urn:microsoft.com/office/officeart/2005/8/layout/hierarchy3"/>
    <dgm:cxn modelId="{10D0585E-437A-4767-B417-A165FD8397E2}" type="presParOf" srcId="{2DF2FAF7-E8C5-4CB5-ABDB-F2E5C2B1CA01}" destId="{1617A912-E89C-4789-8931-97B8B73E42A4}" srcOrd="1" destOrd="0" presId="urn:microsoft.com/office/officeart/2005/8/layout/hierarchy3"/>
    <dgm:cxn modelId="{51CA554F-680A-40F5-A293-C49BAFF039DC}" type="presParOf" srcId="{1617A912-E89C-4789-8931-97B8B73E42A4}" destId="{6F6D4D99-343F-4311-9673-FF3EB3AA9003}" srcOrd="0" destOrd="0" presId="urn:microsoft.com/office/officeart/2005/8/layout/hierarchy3"/>
    <dgm:cxn modelId="{D0A9965B-77B3-443F-82CB-D1EEC1CB7C1E}" type="presParOf" srcId="{6F6D4D99-343F-4311-9673-FF3EB3AA9003}" destId="{12997E95-D7BC-46A5-8262-44B8CAB3BDE6}" srcOrd="0" destOrd="0" presId="urn:microsoft.com/office/officeart/2005/8/layout/hierarchy3"/>
    <dgm:cxn modelId="{964E1DDC-3646-42FA-9E93-71D875DBDA34}" type="presParOf" srcId="{6F6D4D99-343F-4311-9673-FF3EB3AA9003}" destId="{A5B44CF6-69B8-4138-8C40-AFB180821D32}" srcOrd="1" destOrd="0" presId="urn:microsoft.com/office/officeart/2005/8/layout/hierarchy3"/>
    <dgm:cxn modelId="{D6D443C6-69F6-48BF-9E22-0674A996616E}" type="presParOf" srcId="{1617A912-E89C-4789-8931-97B8B73E42A4}" destId="{0253A427-467E-490B-AB4E-55554A5419A3}" srcOrd="1" destOrd="0" presId="urn:microsoft.com/office/officeart/2005/8/layout/hierarchy3"/>
    <dgm:cxn modelId="{5AD5186E-4C0F-4EE9-8066-DA3F88974422}" type="presParOf" srcId="{0253A427-467E-490B-AB4E-55554A5419A3}" destId="{09A9C263-B640-4F1D-9A69-22CC735CE4BC}" srcOrd="0" destOrd="0" presId="urn:microsoft.com/office/officeart/2005/8/layout/hierarchy3"/>
    <dgm:cxn modelId="{2B131963-689A-443A-9348-D74C3D375C30}" type="presParOf" srcId="{0253A427-467E-490B-AB4E-55554A5419A3}" destId="{B3A8B4B5-C6B7-414A-B882-7CEB0537D56D}" srcOrd="1" destOrd="0" presId="urn:microsoft.com/office/officeart/2005/8/layout/hierarchy3"/>
    <dgm:cxn modelId="{45CC02FC-8782-4310-ADB2-FE5809AF5E4F}" type="presParOf" srcId="{0253A427-467E-490B-AB4E-55554A5419A3}" destId="{1E338A57-CA6D-4B9B-B64C-333346B93674}" srcOrd="2" destOrd="0" presId="urn:microsoft.com/office/officeart/2005/8/layout/hierarchy3"/>
    <dgm:cxn modelId="{8AC79F4F-6808-48FB-A701-45BE7E644BE1}" type="presParOf" srcId="{0253A427-467E-490B-AB4E-55554A5419A3}" destId="{DBC32B8D-3C04-4C09-B0FE-54AA39768965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E3190-7FCF-4C94-9164-5DF0EE4E9BEC}">
      <dsp:nvSpPr>
        <dsp:cNvPr id="0" name=""/>
        <dsp:cNvSpPr/>
      </dsp:nvSpPr>
      <dsp:spPr>
        <a:xfrm>
          <a:off x="1412752" y="1652"/>
          <a:ext cx="3996092" cy="62788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Национальный уровень: базовые меры </a:t>
          </a:r>
          <a:endParaRPr lang="ru-RU" sz="2000" kern="1200" dirty="0"/>
        </a:p>
      </dsp:txBody>
      <dsp:txXfrm>
        <a:off x="1431142" y="20042"/>
        <a:ext cx="3959312" cy="591106"/>
      </dsp:txXfrm>
    </dsp:sp>
    <dsp:sp modelId="{C46396D6-B9BE-4ADD-8201-8E94830D073E}">
      <dsp:nvSpPr>
        <dsp:cNvPr id="0" name=""/>
        <dsp:cNvSpPr/>
      </dsp:nvSpPr>
      <dsp:spPr>
        <a:xfrm>
          <a:off x="1812361" y="629538"/>
          <a:ext cx="399609" cy="470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914"/>
              </a:lnTo>
              <a:lnTo>
                <a:pt x="399609" y="47091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FF878-89D1-48D4-9C10-723ED209A355}">
      <dsp:nvSpPr>
        <dsp:cNvPr id="0" name=""/>
        <dsp:cNvSpPr/>
      </dsp:nvSpPr>
      <dsp:spPr>
        <a:xfrm>
          <a:off x="2211971" y="786510"/>
          <a:ext cx="3116002" cy="627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1</a:t>
          </a:r>
          <a:r>
            <a:rPr lang="ru-RU" sz="1600" kern="1200" dirty="0"/>
            <a:t>. Разработка законов и политики </a:t>
          </a:r>
        </a:p>
      </dsp:txBody>
      <dsp:txXfrm>
        <a:off x="2230361" y="804900"/>
        <a:ext cx="3079222" cy="591106"/>
      </dsp:txXfrm>
    </dsp:sp>
    <dsp:sp modelId="{678EE78D-659F-42F6-B3F8-5BCBE729E023}">
      <dsp:nvSpPr>
        <dsp:cNvPr id="0" name=""/>
        <dsp:cNvSpPr/>
      </dsp:nvSpPr>
      <dsp:spPr>
        <a:xfrm>
          <a:off x="1812361" y="629538"/>
          <a:ext cx="372484" cy="1192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2481"/>
              </a:lnTo>
              <a:lnTo>
                <a:pt x="372484" y="119248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D4943-6F2D-453B-BA86-9FB65E3F735D}">
      <dsp:nvSpPr>
        <dsp:cNvPr id="0" name=""/>
        <dsp:cNvSpPr/>
      </dsp:nvSpPr>
      <dsp:spPr>
        <a:xfrm>
          <a:off x="2184846" y="1508077"/>
          <a:ext cx="3137441" cy="627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2. Выделение и распределение ресурсов </a:t>
          </a:r>
        </a:p>
      </dsp:txBody>
      <dsp:txXfrm>
        <a:off x="2203236" y="1526467"/>
        <a:ext cx="3100661" cy="591106"/>
      </dsp:txXfrm>
    </dsp:sp>
    <dsp:sp modelId="{D5DE2D3E-6683-436D-9A4B-41E4C28C8E68}">
      <dsp:nvSpPr>
        <dsp:cNvPr id="0" name=""/>
        <dsp:cNvSpPr/>
      </dsp:nvSpPr>
      <dsp:spPr>
        <a:xfrm>
          <a:off x="1812361" y="629538"/>
          <a:ext cx="417692" cy="1977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7338"/>
              </a:lnTo>
              <a:lnTo>
                <a:pt x="417692" y="197733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36437-593D-456C-A821-196C960312E3}">
      <dsp:nvSpPr>
        <dsp:cNvPr id="0" name=""/>
        <dsp:cNvSpPr/>
      </dsp:nvSpPr>
      <dsp:spPr>
        <a:xfrm>
          <a:off x="2230054" y="2292934"/>
          <a:ext cx="3154198" cy="627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3. Установление стандартов для координированных ответных мер на местном уровне </a:t>
          </a:r>
        </a:p>
      </dsp:txBody>
      <dsp:txXfrm>
        <a:off x="2248444" y="2311324"/>
        <a:ext cx="3117418" cy="591106"/>
      </dsp:txXfrm>
    </dsp:sp>
    <dsp:sp modelId="{AF2F3181-2D38-4801-A04D-C1A6AC0DC034}">
      <dsp:nvSpPr>
        <dsp:cNvPr id="0" name=""/>
        <dsp:cNvSpPr/>
      </dsp:nvSpPr>
      <dsp:spPr>
        <a:xfrm>
          <a:off x="1812361" y="629538"/>
          <a:ext cx="408650" cy="2744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4106"/>
              </a:lnTo>
              <a:lnTo>
                <a:pt x="408650" y="274410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69BE5-FFAC-42E8-91AE-6B5506C3F868}">
      <dsp:nvSpPr>
        <dsp:cNvPr id="0" name=""/>
        <dsp:cNvSpPr/>
      </dsp:nvSpPr>
      <dsp:spPr>
        <a:xfrm>
          <a:off x="2221012" y="3059702"/>
          <a:ext cx="3188586" cy="627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4. Инклюзивные подходы к принятию координированных ответных мер </a:t>
          </a:r>
        </a:p>
      </dsp:txBody>
      <dsp:txXfrm>
        <a:off x="2239402" y="3078092"/>
        <a:ext cx="3151806" cy="591106"/>
      </dsp:txXfrm>
    </dsp:sp>
    <dsp:sp modelId="{40C4B713-9487-47E2-8C61-4DB7BB41438C}">
      <dsp:nvSpPr>
        <dsp:cNvPr id="0" name=""/>
        <dsp:cNvSpPr/>
      </dsp:nvSpPr>
      <dsp:spPr>
        <a:xfrm>
          <a:off x="1812361" y="629538"/>
          <a:ext cx="429546" cy="3594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591"/>
              </a:lnTo>
              <a:lnTo>
                <a:pt x="429546" y="359459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5197D-8653-4A50-B3AE-88D30750DC0D}">
      <dsp:nvSpPr>
        <dsp:cNvPr id="0" name=""/>
        <dsp:cNvSpPr/>
      </dsp:nvSpPr>
      <dsp:spPr>
        <a:xfrm>
          <a:off x="2241908" y="3767581"/>
          <a:ext cx="3261079" cy="913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5. Содействие развитию потенциала лиц, разрабатывающих политику, и лиц, принимающих решения, для обеспечения координированных ответных мер на случаи НОЖД</a:t>
          </a:r>
        </a:p>
      </dsp:txBody>
      <dsp:txXfrm>
        <a:off x="2268652" y="3794325"/>
        <a:ext cx="3207591" cy="859608"/>
      </dsp:txXfrm>
    </dsp:sp>
    <dsp:sp modelId="{B7A006DA-38AA-4370-86B1-1F798FBB5A57}">
      <dsp:nvSpPr>
        <dsp:cNvPr id="0" name=""/>
        <dsp:cNvSpPr/>
      </dsp:nvSpPr>
      <dsp:spPr>
        <a:xfrm>
          <a:off x="1812361" y="629538"/>
          <a:ext cx="508118" cy="4427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7237"/>
              </a:lnTo>
              <a:lnTo>
                <a:pt x="508118" y="442723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598EBD-C2FC-492C-B12B-BE79FE1704E0}">
      <dsp:nvSpPr>
        <dsp:cNvPr id="0" name=""/>
        <dsp:cNvSpPr/>
      </dsp:nvSpPr>
      <dsp:spPr>
        <a:xfrm>
          <a:off x="2320479" y="4742832"/>
          <a:ext cx="3153926" cy="627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6. Контроль и оценка координации на национальном и местном уровнях </a:t>
          </a:r>
        </a:p>
      </dsp:txBody>
      <dsp:txXfrm>
        <a:off x="2338869" y="4761222"/>
        <a:ext cx="3117146" cy="591106"/>
      </dsp:txXfrm>
    </dsp:sp>
    <dsp:sp modelId="{12997E95-D7BC-46A5-8262-44B8CAB3BDE6}">
      <dsp:nvSpPr>
        <dsp:cNvPr id="0" name=""/>
        <dsp:cNvSpPr/>
      </dsp:nvSpPr>
      <dsp:spPr>
        <a:xfrm>
          <a:off x="5717652" y="434"/>
          <a:ext cx="4333003" cy="62788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Местный уровень: базовые меры </a:t>
          </a:r>
          <a:endParaRPr lang="ru-RU" sz="2000" kern="1200" dirty="0"/>
        </a:p>
      </dsp:txBody>
      <dsp:txXfrm>
        <a:off x="5736042" y="18824"/>
        <a:ext cx="4296223" cy="591106"/>
      </dsp:txXfrm>
    </dsp:sp>
    <dsp:sp modelId="{09A9C263-B640-4F1D-9A69-22CC735CE4BC}">
      <dsp:nvSpPr>
        <dsp:cNvPr id="0" name=""/>
        <dsp:cNvSpPr/>
      </dsp:nvSpPr>
      <dsp:spPr>
        <a:xfrm>
          <a:off x="6150952" y="628320"/>
          <a:ext cx="438436" cy="584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4310"/>
              </a:lnTo>
              <a:lnTo>
                <a:pt x="438436" y="58431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8B4B5-C6B7-414A-B882-7CEB0537D56D}">
      <dsp:nvSpPr>
        <dsp:cNvPr id="0" name=""/>
        <dsp:cNvSpPr/>
      </dsp:nvSpPr>
      <dsp:spPr>
        <a:xfrm>
          <a:off x="6589389" y="786510"/>
          <a:ext cx="3135813" cy="8522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1. Создание формальных структур для координации и управления процессом координации на местном уровне </a:t>
          </a:r>
        </a:p>
      </dsp:txBody>
      <dsp:txXfrm>
        <a:off x="6614350" y="811471"/>
        <a:ext cx="3085891" cy="802320"/>
      </dsp:txXfrm>
    </dsp:sp>
    <dsp:sp modelId="{1E338A57-CA6D-4B9B-B64C-333346B93674}">
      <dsp:nvSpPr>
        <dsp:cNvPr id="0" name=""/>
        <dsp:cNvSpPr/>
      </dsp:nvSpPr>
      <dsp:spPr>
        <a:xfrm>
          <a:off x="6150952" y="628320"/>
          <a:ext cx="438436" cy="1552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2897"/>
              </a:lnTo>
              <a:lnTo>
                <a:pt x="438436" y="155289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32B8D-3C04-4C09-B0FE-54AA39768965}">
      <dsp:nvSpPr>
        <dsp:cNvPr id="0" name=""/>
        <dsp:cNvSpPr/>
      </dsp:nvSpPr>
      <dsp:spPr>
        <a:xfrm>
          <a:off x="6589389" y="1795724"/>
          <a:ext cx="3170593" cy="7709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2. Реализация координации и управления процессом координации </a:t>
          </a:r>
        </a:p>
      </dsp:txBody>
      <dsp:txXfrm>
        <a:off x="6611970" y="1818305"/>
        <a:ext cx="3125431" cy="725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F2607F-EAB8-462D-9596-B11A1C51125F}" type="datetime1">
              <a:rPr lang="ru-RU" smtClean="0"/>
              <a:t>19.03.2022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0EC31D-9C0F-4EDB-9AC9-93AE84D7514D}" type="datetime1">
              <a:rPr lang="ru-RU" smtClean="0"/>
              <a:t>19.03.2022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48E6C3-8E12-426B-A56F-861F8B162AC6}" type="datetime1">
              <a:rPr lang="ru-RU" smtClean="0"/>
              <a:t>19.03.2022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323C2A-FDF4-456A-A556-14045268B55D}" type="datetime1">
              <a:rPr lang="ru-RU" smtClean="0"/>
              <a:t>19.03.2022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Дата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D5CFD7-CC7C-49C5-B221-A9E29F5846A0}" type="datetime1">
              <a:rPr lang="ru-RU" smtClean="0"/>
              <a:t>19.03.2022</a:t>
            </a:fld>
            <a:endParaRPr lang="en-US" dirty="0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8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13CF11-4D7C-4367-8D00-578223D03103}" type="datetime1">
              <a:rPr lang="ru-RU" smtClean="0"/>
              <a:t>19.03.2022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40FCE8-CB6C-4798-845F-C8260D76B307}" type="datetime1">
              <a:rPr lang="ru-RU" smtClean="0"/>
              <a:t>19.03.2022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C13A7E-4C64-47B0-B355-B165BE4012BA}" type="datetime1">
              <a:rPr lang="ru-RU" smtClean="0"/>
              <a:t>19.03.2022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1CA3B4-5CE4-4976-BBFE-4E91C7258FC5}" type="datetime1">
              <a:rPr lang="ru-RU" smtClean="0"/>
              <a:t>19.03.2022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316041-DA7D-4734-AA8C-761AB09393E2}" type="datetime1">
              <a:rPr lang="ru-RU" smtClean="0"/>
              <a:t>19.03.2022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92EF8B-D3DF-4216-96A1-1B1DE794B37A}" type="datetime1">
              <a:rPr lang="ru-RU" smtClean="0"/>
              <a:t>19.03.2022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09563768-3096-48CB-A41A-8D454362CCAD}" type="datetime1">
              <a:rPr lang="ru-RU" smtClean="0"/>
              <a:t>19.03.2022</a:t>
            </a:fld>
            <a:endParaRPr lang="en-US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0088EE-0E82-4198-BDFF-3B9755AA8919}" type="datetime1">
              <a:rPr lang="ru-RU" smtClean="0"/>
              <a:t>19.03.2022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6B9E6FA-8E94-487D-81C3-7EE9BB2FD23D}" type="datetime1">
              <a:rPr lang="ru-RU" smtClean="0"/>
              <a:t>19.03.2022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Прямоуголь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  <p:sldLayoutId id="2147483763" r:id="rId12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8B75D-9E0E-43E8-AA86-3E0F92CD0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0625" y="632438"/>
            <a:ext cx="9448800" cy="16073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B4D455-3B73-4CBC-BD38-1A3923CD3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760273"/>
            <a:ext cx="9952074" cy="376973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ОБУЧАЮЩАЯ СЕССИЯ 2. </a:t>
            </a:r>
          </a:p>
          <a:p>
            <a:pPr algn="ctr"/>
            <a:r>
              <a:rPr lang="ru-RU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2. ИНСТИТУЦИОНАЛЬНЫЕ МЕХАНИЗМЫ ПО ИСКОРЕНЕНИЮ ГЕНДЕРНОГО НАСИЛИЯ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№5. Полномочия </a:t>
            </a:r>
            <a:r>
              <a:rPr lang="ru-RU" sz="24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ПРАВИТЕЛЬСТВа</a:t>
            </a:r>
            <a:r>
              <a:rPr lang="ru-RU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РТ, </a:t>
            </a:r>
            <a:r>
              <a:rPr lang="ru-RU" sz="24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МЕСТНЫх</a:t>
            </a:r>
            <a:r>
              <a:rPr lang="ru-RU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ОРГАНов</a:t>
            </a:r>
            <a:r>
              <a:rPr lang="ru-RU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ВЛАСТИ, КОМИТЕТА ПО ДЕЛАМ ЖЕНЩИН И СЕМЬИ в сфере предупреждения гендерного и сексуального насилия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29 ноября 2021 года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A0B5910-E8EB-42D8-A4FE-909743B93E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1636840" y="1152939"/>
            <a:ext cx="9236371" cy="13244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1849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D4395-17BE-43C3-AD02-D3FAAF54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60" y="521402"/>
            <a:ext cx="11029616" cy="858287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1"/>
                </a:solidFill>
              </a:rPr>
              <a:t>КлЮчевые</a:t>
            </a:r>
            <a:r>
              <a:rPr lang="ru-RU" b="1" dirty="0">
                <a:solidFill>
                  <a:schemeClr val="tx1"/>
                </a:solidFill>
              </a:rPr>
              <a:t> ИНСТИТУТЫ по реализации ПОЛИТИКИ В СФЕРЕ ГЕНДЕРНОГО И СЕКСУАЛЬНОГО НАСИЛИЯ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767FE12-D461-4904-B1AB-3EAE4096DE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392160"/>
              </p:ext>
            </p:extLst>
          </p:nvPr>
        </p:nvGraphicFramePr>
        <p:xfrm>
          <a:off x="1284690" y="1560443"/>
          <a:ext cx="9869557" cy="5141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69557">
                  <a:extLst>
                    <a:ext uri="{9D8B030D-6E8A-4147-A177-3AD203B41FA5}">
                      <a16:colId xmlns:a16="http://schemas.microsoft.com/office/drawing/2014/main" val="3695548322"/>
                    </a:ext>
                  </a:extLst>
                </a:gridCol>
              </a:tblGrid>
              <a:tr h="339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ПРАВИТЕЛЬСТВО РТ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9" marR="46989" marT="65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797801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Местные органы государственной власти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9" marR="46989" marT="65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142017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Комитет по делам женщин и семьи при Правительстве РТ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9" marR="46989" marT="65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372650"/>
                  </a:ext>
                </a:extLst>
              </a:tr>
              <a:tr h="356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Министерство здравоохранения и социальной защиты РТ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9" marR="46989" marT="65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91254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Министерство образования и науки РТ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9" marR="46989" marT="65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134477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Агентство по статистике при Президенте РТ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9" marR="46989" marT="65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199096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Министерство внутренних дел РТ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9" marR="46989" marT="65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322794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Министерство юстиции РТ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9" marR="46989" marT="65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392388"/>
                  </a:ext>
                </a:extLst>
              </a:tr>
              <a:tr h="670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Комитет по делам религии, регулированию национальных традиций, торжеств и обрядов при Правительстве РТ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9" marR="46989" marT="65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661896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Комиссии по правам ребенка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9" marR="46989" marT="65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673275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Верховный суд РТ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9" marR="46989" marT="65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952190"/>
                  </a:ext>
                </a:extLst>
              </a:tr>
              <a:tr h="391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Генеральная прокуратура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9" marR="46989" marT="65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280285"/>
                  </a:ext>
                </a:extLst>
              </a:tr>
              <a:tr h="670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Уполномоченный по правам человека, Уполномоченный по правам ребенка и другие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89" marR="46989" marT="65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808120"/>
                  </a:ext>
                </a:extLst>
              </a:tr>
            </a:tbl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F98D8EB1-1A53-40F0-BC99-0C18E52C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19.03.2022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96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ED035-3E89-4920-8FA1-09676829C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50197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2"/>
                </a:solidFill>
              </a:rPr>
              <a:t>КОМПЕТЕНЦИЯ ПРАВИТЕЛЬСТВА ПО ЗАКОНУ О ПРЕДУПРЕЖДЕНИИ НАСИЛИЯ В СЕМЬЕ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E6C34D-0AD5-4CC4-A4AE-E92854A0C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50065"/>
            <a:ext cx="11029615" cy="4938973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государственной политики в области предупреждения насилия в семье; </a:t>
            </a: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утверждение государственных программ по предупреждению насилия в семье; </a:t>
            </a: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координация деятельности субъектов, предупреждающих насилие в семье; </a:t>
            </a: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утверждение примерного положения и устава центров поддержки; </a:t>
            </a: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осуществление других полномочий, определенных нормативными правовыми актами Республики Таджикистан. 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42CB5E-99EE-45A5-88CF-C301E928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19.03.2022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25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7756E-603C-4E7C-B417-863403D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44" y="695738"/>
            <a:ext cx="10364451" cy="685801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Координация ДЕЙСТВИЙ ПО РЕАЛИЗАЦИИ ПОЛИТИКИ В СФЕРЕ ГЕНДЕРНОГО НАСИЛИЯ</a:t>
            </a:r>
            <a:endParaRPr lang="ru-RU" sz="2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1F925B7-55F0-41AC-8DDE-5B75BFBEFF9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11395315"/>
              </p:ext>
            </p:extLst>
          </p:nvPr>
        </p:nvGraphicFramePr>
        <p:xfrm>
          <a:off x="537925" y="1461052"/>
          <a:ext cx="11468545" cy="5625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557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1A6D2-3C07-4103-BF55-62E4609B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76470"/>
            <a:ext cx="11029616" cy="98625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Полномочия местных органов государственной власти по предупреждению насилия в семье 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C9897-D14F-4E22-9841-EBF34DD31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71331"/>
            <a:ext cx="11029615" cy="4917708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выполнения государственных программ по предупреждению насилия в семье;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разработка, утверждение и осуществление местных программ по предупреждению насилия в семье и сотрудничество с другими субъектами, предупреждающими насилие в семье;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принятие мер по предупреждению насилия в семье;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учреждений, осуществляющих социальную и правовую защиту граждан от насилия в семье;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осуществление других полномочий, определенных нормативными правовыми актами </a:t>
            </a:r>
            <a:endParaRPr lang="ru-RU" sz="24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56D01-CE57-4DA0-9331-F189E7C7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19.03.2022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48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F4C11-EDA3-4513-AFC9-3496C2EF3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/>
                </a:solidFill>
              </a:rPr>
              <a:t>ИЗ ПОЛОЖЕНИЯ О КДЖС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A4A0BB-7A94-468F-A10D-4A0F70614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3"/>
            <a:ext cx="11029615" cy="42984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Комитет по делам женщин и семьи при Правительстве РТ является центральным органом исполнительной власти, осуществляющим функции по проведению государственной политики по защите и обеспечению прав и интересов женщин и семьи, созданию равных условий для осуществления их прав и интересов и достижению гендерного равенства, расширении сферы их участия в решении социально-экономических проблем, в управлении делами государства и общества, а также нормативно-правовому регулированию, оказанию государственных услуг и управлению государственным имуществом этой отрасли.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E67ED9-D0DC-4A6A-8EA1-7182C79C2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19.03.2022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3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A1167-C6D8-4FD2-98C7-2CC995911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6822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ПОЛНОМОЧИЯ КДЖС  В СФЕРЕ ПРЕДУПРЕЖДЕНИЯ НАСИЛИЯ В СЕМЬЕ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EEF017-7BD0-4CD5-9323-5289C2759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88435"/>
            <a:ext cx="11029615" cy="4900603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разработке и осуществлении программ по предупреждению насилия в семье и сотрудничество с другими субъектами, предупреждающими насилие в семье;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причин и условий, способствующих насилию в семье;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представление предложений местным органам государственной власти по разработке мер, связанных с предупреждением насилия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всемье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осуществление информационных и агитационных мер по предупреждению насилия в семье;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осуществление иных полномочий, определенных нормативными правовыми актами Республики Таджикистан. 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F1E03-91A6-4F88-8A28-A3702FEE3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19.03.2022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53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96A6C-A41F-4C2E-AFFD-DB76F0AF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78873"/>
            <a:ext cx="11029616" cy="1188720"/>
          </a:xfr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Основные функции Уполномоченного по правам человека ПО СОДЕЙСТВИЮ: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4ABE51-941B-4168-9B64-756BD8DEC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634" y="1743740"/>
            <a:ext cx="10933814" cy="511426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а) соблюдению прав и свобод человека и гражданина;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б) восстановлению нарушенных прав и свобод человека и гражданина;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в) совершенствованию законодательства РТ по правам и свободам человека и гражданина;</a:t>
            </a:r>
          </a:p>
          <a:p>
            <a:r>
              <a:rPr lang="ru-RU" sz="2000" dirty="0">
                <a:solidFill>
                  <a:schemeClr val="tx1"/>
                </a:solidFill>
              </a:rPr>
              <a:t> г) правовому просвещению граждан в области прав и свобод человека и гражданина, форм и методов их защиты;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д) взаимодействию государственных органов РТ, структур гражданского общества по защите прав и свобод человека и гражданина;</a:t>
            </a:r>
          </a:p>
          <a:p>
            <a:r>
              <a:rPr lang="ru-RU" sz="2000" dirty="0">
                <a:solidFill>
                  <a:schemeClr val="tx1"/>
                </a:solidFill>
              </a:rPr>
              <a:t> е) доступу к информации, рассмотрению и проверке обращений физических лиц о праве доступа к информации; </a:t>
            </a:r>
          </a:p>
          <a:p>
            <a:r>
              <a:rPr lang="ru-RU" sz="2000" dirty="0">
                <a:solidFill>
                  <a:schemeClr val="tx1"/>
                </a:solidFill>
              </a:rPr>
              <a:t> ё) развитию и координации международного сотрудничества в области прав и свобод человека и гражданина, ратификации международных правовых актов по правам человека или присоединению РТ к ним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C1ED48-994E-482A-96F6-A8146037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19.03.2022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960D8-3EFC-4A55-A2E7-9388F92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none" strike="noStrike" baseline="0" dirty="0">
                <a:solidFill>
                  <a:schemeClr val="accent2"/>
                </a:solidFill>
                <a:latin typeface="PalatinoLinotype-BoldItalic"/>
              </a:rPr>
              <a:t>Компетенция Уполномоченного по</a:t>
            </a:r>
            <a:br>
              <a:rPr lang="ru-RU" sz="2800" b="1" u="none" strike="noStrike" baseline="0" dirty="0">
                <a:solidFill>
                  <a:schemeClr val="accent2"/>
                </a:solidFill>
                <a:latin typeface="PalatinoLinotype-BoldItalic"/>
              </a:rPr>
            </a:br>
            <a:r>
              <a:rPr lang="ru-RU" sz="2800" b="1" u="none" strike="noStrike" baseline="0" dirty="0">
                <a:solidFill>
                  <a:schemeClr val="accent2"/>
                </a:solidFill>
                <a:latin typeface="PalatinoLinotype-BoldItalic"/>
              </a:rPr>
              <a:t>правам </a:t>
            </a:r>
            <a:r>
              <a:rPr lang="ru-RU" sz="2800" b="1" u="none" strike="noStrike" baseline="0" dirty="0" err="1">
                <a:solidFill>
                  <a:schemeClr val="accent2"/>
                </a:solidFill>
                <a:latin typeface="PalatinoLinotype-BoldItalic"/>
              </a:rPr>
              <a:t>ребёнкА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05BF90-716A-4E56-B458-D158C9874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u="none" strike="noStrike" baseline="0" dirty="0">
                <a:latin typeface="PalatinoLinotype-BoldItalic"/>
              </a:rPr>
              <a:t>Компетенция</a:t>
            </a:r>
            <a:r>
              <a:rPr lang="ru-RU" sz="3200" b="1" i="1" dirty="0">
                <a:latin typeface="Palatino Linotype" panose="02040502050505030304" pitchFamily="18" charset="0"/>
              </a:rPr>
              <a:t> и </a:t>
            </a:r>
            <a:r>
              <a:rPr lang="ru-RU" sz="3200" b="1" i="1" u="none" strike="noStrike" baseline="0" dirty="0">
                <a:latin typeface="PalatinoLinotype-BoldItalic"/>
              </a:rPr>
              <a:t>деятельность Уполномоченного по правам ребёнка осуществляются в области прав и свобод ребёнка в порядке</a:t>
            </a:r>
            <a:r>
              <a:rPr lang="ru-RU" sz="3200" b="1" i="1" u="none" strike="noStrike" baseline="0" dirty="0">
                <a:latin typeface="Palatino Linotype" panose="02040502050505030304" pitchFamily="18" charset="0"/>
              </a:rPr>
              <a:t>, </a:t>
            </a:r>
            <a:r>
              <a:rPr lang="ru-RU" sz="3200" b="1" i="1" u="none" strike="noStrike" baseline="0" dirty="0">
                <a:latin typeface="PalatinoLinotype-BoldItalic"/>
              </a:rPr>
              <a:t>установленном настоящим законом для Уполномоченного по правам человека</a:t>
            </a:r>
            <a:r>
              <a:rPr lang="ru-RU" sz="3200" b="1" i="1" u="none" strike="noStrike" baseline="0" dirty="0">
                <a:latin typeface="Palatino Linotype" panose="02040502050505030304" pitchFamily="18" charset="0"/>
              </a:rPr>
              <a:t>.</a:t>
            </a:r>
            <a:endParaRPr lang="ru-RU" sz="32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BDE09-4973-43B2-9276-83A1CBC3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19.03.2022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33595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8_TF33552983" id="{160FF37C-0DDC-4D2E-AEAD-253EF6364DF1}" vid="{EC99DBC3-C858-4F3A-82DD-48D686A36D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696</Words>
  <Application>Microsoft Office PowerPoint</Application>
  <PresentationFormat>Широкоэкранный</PresentationFormat>
  <Paragraphs>66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Corbel</vt:lpstr>
      <vt:lpstr>Franklin Gothic Book</vt:lpstr>
      <vt:lpstr>Franklin Gothic Demi</vt:lpstr>
      <vt:lpstr>Palatino Linotype</vt:lpstr>
      <vt:lpstr>PalatinoLinotype-BoldItalic</vt:lpstr>
      <vt:lpstr>Times New Roman</vt:lpstr>
      <vt:lpstr>Wingdings 2</vt:lpstr>
      <vt:lpstr>ДивидендVTI</vt:lpstr>
      <vt:lpstr>Презентация PowerPoint</vt:lpstr>
      <vt:lpstr>КлЮчевые ИНСТИТУТЫ по реализации ПОЛИТИКИ В СФЕРЕ ГЕНДЕРНОГО И СЕКСУАЛЬНОГО НАСИЛИЯ</vt:lpstr>
      <vt:lpstr>КОМПЕТЕНЦИЯ ПРАВИТЕЛЬСТВА ПО ЗАКОНУ О ПРЕДУПРЕЖДЕНИИ НАСИЛИЯ В СЕМЬЕ</vt:lpstr>
      <vt:lpstr>Координация ДЕЙСТВИЙ ПО РЕАЛИЗАЦИИ ПОЛИТИКИ В СФЕРЕ ГЕНДЕРНОГО НАСИЛИЯ</vt:lpstr>
      <vt:lpstr>Полномочия местных органов государственной власти по предупреждению насилия в семье </vt:lpstr>
      <vt:lpstr>ИЗ ПОЛОЖЕНИЯ О КДЖС </vt:lpstr>
      <vt:lpstr>ПОЛНОМОЧИЯ КДЖС  В СФЕРЕ ПРЕДУПРЕЖДЕНИЯ НАСИЛИЯ В СЕМЬЕ </vt:lpstr>
      <vt:lpstr>Основные функции Уполномоченного по правам человека ПО СОДЕЙСТВИЮ: </vt:lpstr>
      <vt:lpstr>Компетенция Уполномоченного по правам ребёнкА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Ник</dc:creator>
  <cp:lastModifiedBy>Татьяна Ник</cp:lastModifiedBy>
  <cp:revision>8</cp:revision>
  <dcterms:created xsi:type="dcterms:W3CDTF">2021-11-28T21:50:00Z</dcterms:created>
  <dcterms:modified xsi:type="dcterms:W3CDTF">2022-03-19T00:06:29Z</dcterms:modified>
</cp:coreProperties>
</file>