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7"/>
  </p:notesMasterIdLst>
  <p:sldIdLst>
    <p:sldId id="256" r:id="rId2"/>
    <p:sldId id="257" r:id="rId3"/>
    <p:sldId id="271" r:id="rId4"/>
    <p:sldId id="276" r:id="rId5"/>
    <p:sldId id="275" r:id="rId6"/>
    <p:sldId id="267" r:id="rId7"/>
    <p:sldId id="268" r:id="rId8"/>
    <p:sldId id="269" r:id="rId9"/>
    <p:sldId id="258" r:id="rId10"/>
    <p:sldId id="259" r:id="rId11"/>
    <p:sldId id="261" r:id="rId12"/>
    <p:sldId id="262" r:id="rId13"/>
    <p:sldId id="264" r:id="rId14"/>
    <p:sldId id="270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565"/>
    <a:srgbClr val="0B6F6D"/>
    <a:srgbClr val="646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AAEFD-A1E1-47C1-8D2E-0CCFCAD64B4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F4F36-5941-4BE1-9426-2D204F113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5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Кибер</a:t>
            </a:r>
            <a:r>
              <a:rPr lang="ru-RU" dirty="0" smtClean="0"/>
              <a:t> </a:t>
            </a:r>
            <a:r>
              <a:rPr lang="ru-RU" dirty="0" err="1" smtClean="0"/>
              <a:t>буллинг</a:t>
            </a:r>
            <a:r>
              <a:rPr lang="ru-RU" dirty="0" smtClean="0"/>
              <a:t> , </a:t>
            </a:r>
            <a:r>
              <a:rPr lang="ru-RU" dirty="0" err="1" smtClean="0"/>
              <a:t>троллинг</a:t>
            </a:r>
            <a:r>
              <a:rPr lang="ru-RU" dirty="0" smtClean="0"/>
              <a:t> ,</a:t>
            </a:r>
            <a:r>
              <a:rPr lang="ru-RU" baseline="0" dirty="0" smtClean="0"/>
              <a:t> также может быть не корректная информация, порно сайты и </a:t>
            </a:r>
            <a:r>
              <a:rPr lang="ru-RU" baseline="0" dirty="0" err="1" smtClean="0"/>
              <a:t>т.д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F4F36-5941-4BE1-9426-2D204F113E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4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6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0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05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5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819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3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58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7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3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8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27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2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6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1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DB7C0-3246-4368-9964-85139AB497C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007563F-45E5-402E-8FD4-C034C37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705" y="0"/>
            <a:ext cx="8229600" cy="21286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Проект:</a:t>
            </a:r>
            <a:r>
              <a:rPr lang="en-US" dirty="0" smtClean="0"/>
              <a:t> Sexual Education (</a:t>
            </a:r>
            <a:r>
              <a:rPr lang="ru-RU" dirty="0" smtClean="0"/>
              <a:t>Половое воспитание)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6185" y="4661941"/>
            <a:ext cx="3550956" cy="794479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Шамсизода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Наджминиссо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rgbClr val="0070C0"/>
                </a:solidFill>
              </a:rPr>
              <a:t>Про Права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39829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Материнство и отцовство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" y="2266324"/>
            <a:ext cx="4762500" cy="3162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76" y="2374511"/>
            <a:ext cx="4414876" cy="294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rgbClr val="00B050"/>
                </a:solidFill>
              </a:rPr>
              <a:t>Привязанность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1" y="2084832"/>
            <a:ext cx="5964072" cy="3968818"/>
          </a:xfrm>
        </p:spPr>
      </p:pic>
    </p:spTree>
    <p:extLst>
      <p:ext uri="{BB962C8B-B14F-4D97-AF65-F5344CB8AC3E}">
        <p14:creationId xmlns:p14="http://schemas.microsoft.com/office/powerpoint/2010/main" val="39452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301565"/>
                </a:solidFill>
              </a:rPr>
              <a:t>Личные границы</a:t>
            </a:r>
            <a:endParaRPr lang="ru-RU" dirty="0">
              <a:solidFill>
                <a:srgbClr val="30156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9" y="2044289"/>
            <a:ext cx="6441744" cy="4072367"/>
          </a:xfrm>
        </p:spPr>
      </p:pic>
    </p:spTree>
    <p:extLst>
      <p:ext uri="{BB962C8B-B14F-4D97-AF65-F5344CB8AC3E}">
        <p14:creationId xmlns:p14="http://schemas.microsoft.com/office/powerpoint/2010/main" val="3945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FF0000"/>
                </a:solidFill>
              </a:rPr>
              <a:t>Безопасность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96" y="2160588"/>
            <a:ext cx="5819245" cy="3881437"/>
          </a:xfrm>
        </p:spPr>
      </p:pic>
    </p:spTree>
    <p:extLst>
      <p:ext uri="{BB962C8B-B14F-4D97-AF65-F5344CB8AC3E}">
        <p14:creationId xmlns:p14="http://schemas.microsoft.com/office/powerpoint/2010/main" val="103132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8" cy="6096888"/>
          </a:xfrm>
        </p:spPr>
      </p:pic>
    </p:spTree>
    <p:extLst>
      <p:ext uri="{BB962C8B-B14F-4D97-AF65-F5344CB8AC3E}">
        <p14:creationId xmlns:p14="http://schemas.microsoft.com/office/powerpoint/2010/main" val="10744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3" y="254833"/>
            <a:ext cx="10163332" cy="58911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Цель: Повышение осведомленности молодежи с инвалидностью о половом воспитании и вопросах гендера.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Задачи: Дать понятие, «Что такое половое воспитание?»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Что такое гендер? : </a:t>
            </a:r>
            <a:r>
              <a:rPr lang="ru-RU" dirty="0">
                <a:latin typeface="+mn-lt"/>
              </a:rPr>
              <a:t>гендерное равенство, гендерные стереотипы, гендер и инвалидность и </a:t>
            </a:r>
            <a:r>
              <a:rPr lang="ru-RU" dirty="0" err="1">
                <a:latin typeface="+mn-lt"/>
              </a:rPr>
              <a:t>т.д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  Обучить тренеров из числа молодежи с инвалидностью для проведения Группы поддержки равных у себя на местах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329783" y="1273416"/>
            <a:ext cx="8034727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4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94675" y="644577"/>
            <a:ext cx="8779327" cy="929389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Информация о </a:t>
            </a:r>
            <a:r>
              <a:rPr lang="ru-RU" dirty="0" smtClean="0"/>
              <a:t>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Целевая группа: молодежь с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инвалидностью от 18 до 35 лет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Пилотные города : Душанбе и РРП (Гиссар, Рудаки и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Ляхш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Долгосрочная цель: Обучить 10 тренеров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фасилитаторов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Продолжительность проекта:  12 месяцев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3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796450" cy="1550989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Половое воспитание- это обучение фактам, ценностям, чувствам, поведению и отношениям.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54" y="2295499"/>
            <a:ext cx="7351610" cy="4135281"/>
          </a:xfrm>
        </p:spPr>
      </p:pic>
    </p:spTree>
    <p:extLst>
      <p:ext uri="{BB962C8B-B14F-4D97-AF65-F5344CB8AC3E}">
        <p14:creationId xmlns:p14="http://schemas.microsoft.com/office/powerpoint/2010/main" val="60487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780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 гендера: гендерное равенство, гендерные стереотипы, гендер и инвалидность и </a:t>
            </a:r>
            <a:r>
              <a:rPr lang="ru-RU" dirty="0" err="1" smtClean="0"/>
              <a:t>т.д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67" y="2187652"/>
            <a:ext cx="6852218" cy="385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7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rgbClr val="00B0F0"/>
                </a:solidFill>
              </a:rPr>
              <a:t>Ценности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" y="2084831"/>
            <a:ext cx="5248543" cy="3060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77" y="2084831"/>
            <a:ext cx="4304403" cy="32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solidFill>
                  <a:srgbClr val="FF0000"/>
                </a:solidFill>
              </a:rPr>
              <a:t>Чувства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9" y="1962003"/>
            <a:ext cx="5000972" cy="26199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01" y="1962003"/>
            <a:ext cx="5070530" cy="36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82182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Поведение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03" y="2160588"/>
            <a:ext cx="5199432" cy="3881437"/>
          </a:xfrm>
        </p:spPr>
      </p:pic>
    </p:spTree>
    <p:extLst>
      <p:ext uri="{BB962C8B-B14F-4D97-AF65-F5344CB8AC3E}">
        <p14:creationId xmlns:p14="http://schemas.microsoft.com/office/powerpoint/2010/main" val="18033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92D050"/>
                </a:solidFill>
              </a:rPr>
              <a:t>Отношени</a:t>
            </a:r>
            <a:r>
              <a:rPr lang="ru-RU" dirty="0" smtClean="0">
                <a:solidFill>
                  <a:srgbClr val="92D050"/>
                </a:solidFill>
              </a:rPr>
              <a:t>я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24" y="2160588"/>
            <a:ext cx="5836390" cy="3881437"/>
          </a:xfrm>
        </p:spPr>
      </p:pic>
    </p:spTree>
    <p:extLst>
      <p:ext uri="{BB962C8B-B14F-4D97-AF65-F5344CB8AC3E}">
        <p14:creationId xmlns:p14="http://schemas.microsoft.com/office/powerpoint/2010/main" val="28440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1964</TotalTime>
  <Words>123</Words>
  <Application>Microsoft Office PowerPoint</Application>
  <PresentationFormat>Широкоэкранный</PresentationFormat>
  <Paragraphs>29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Грань</vt:lpstr>
      <vt:lpstr>   Проект: Sexual Education (Половое воспитание) </vt:lpstr>
      <vt:lpstr>Цель: Повышение осведомленности молодежи с инвалидностью о половом воспитании и вопросах гендера.  Задачи: Дать понятие, «Что такое половое воспитание?» Что такое гендер? : гендерное равенство, гендерные стереотипы, гендер и инвалидность и т.д   Обучить тренеров из числа молодежи с инвалидностью для проведения Группы поддержки равных у себя на местах </vt:lpstr>
      <vt:lpstr>Информация о проекте</vt:lpstr>
      <vt:lpstr>Половое воспитание- это обучение фактам, ценностям, чувствам, поведению и отношениям.</vt:lpstr>
      <vt:lpstr>Вопросы гендера: гендерное равенство, гендерные стереотипы, гендер и инвалидность и т.д</vt:lpstr>
      <vt:lpstr>                   Ценности</vt:lpstr>
      <vt:lpstr>                      Чувства </vt:lpstr>
      <vt:lpstr>                  Поведение</vt:lpstr>
      <vt:lpstr>                  Отношения</vt:lpstr>
      <vt:lpstr>                   Про Права</vt:lpstr>
      <vt:lpstr>Материнство и отцовство</vt:lpstr>
      <vt:lpstr>            Привязанность</vt:lpstr>
      <vt:lpstr>         Личные границы</vt:lpstr>
      <vt:lpstr>                Безопасность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sexual education?  sexual education is all about teaching facts, values, feelings, behavior and relationships</dc:title>
  <dc:creator>ASUS</dc:creator>
  <cp:lastModifiedBy>ASUS</cp:lastModifiedBy>
  <cp:revision>24</cp:revision>
  <dcterms:created xsi:type="dcterms:W3CDTF">2021-04-13T12:07:23Z</dcterms:created>
  <dcterms:modified xsi:type="dcterms:W3CDTF">2021-12-02T17:41:53Z</dcterms:modified>
</cp:coreProperties>
</file>