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21.jpg" ContentType="image/jpg"/>
  <Override PartName="/ppt/media/image22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5" r:id="rId1"/>
  </p:sldMasterIdLst>
  <p:sldIdLst>
    <p:sldId id="256" r:id="rId2"/>
    <p:sldId id="260" r:id="rId3"/>
    <p:sldId id="290" r:id="rId4"/>
    <p:sldId id="291" r:id="rId5"/>
    <p:sldId id="292" r:id="rId6"/>
    <p:sldId id="293" r:id="rId7"/>
  </p:sldIdLst>
  <p:sldSz cx="9906000" cy="6858000" type="A4"/>
  <p:notesSz cx="9906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0"/>
  </p:normalViewPr>
  <p:slideViewPr>
    <p:cSldViewPr>
      <p:cViewPr varScale="1">
        <p:scale>
          <a:sx n="85" d="100"/>
          <a:sy n="85" d="100"/>
        </p:scale>
        <p:origin x="135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33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4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0"/>
            <a:ext cx="2135981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90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435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71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2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35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88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9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22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38100">
              <a:lnSpc>
                <a:spcPts val="2315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64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00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38100">
              <a:lnSpc>
                <a:spcPts val="2315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1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505200" y="1371600"/>
            <a:ext cx="6324600" cy="16595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 b="1" dirty="0"/>
              <a:t>ПРОЕКТ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</a:rPr>
              <a:t>ПОСЛАННИК ЦУР5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D7187-1457-466D-8681-C041C05FF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467"/>
            <a:ext cx="6613082" cy="12107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E2B4F2-FF3D-4054-BCE8-525867ADC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11" y="3361267"/>
            <a:ext cx="6439696" cy="34967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1B1A7D-1AEB-480F-841E-BBFCC7507E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800" cy="3352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1B0281-F6E6-46AE-BF43-AD55F4E9D1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85" y="3352800"/>
            <a:ext cx="3480415" cy="3480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2636520"/>
            <a:ext cx="2409443" cy="9326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95" y="786627"/>
            <a:ext cx="2028444" cy="121743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1876" y="5228844"/>
            <a:ext cx="1325879" cy="113842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1876" y="1410082"/>
            <a:ext cx="1418249" cy="130167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51876" y="3357371"/>
            <a:ext cx="1481327" cy="12481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1861" y="4299883"/>
            <a:ext cx="1982037" cy="123985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564763" y="6396489"/>
            <a:ext cx="230504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z="2000" b="1" dirty="0">
                <a:latin typeface="Arial"/>
                <a:cs typeface="Arial"/>
              </a:rPr>
              <a:t>2</a:t>
            </a:fld>
            <a:endParaRPr sz="2000" dirty="0">
              <a:latin typeface="Arial"/>
              <a:cs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9EABD4E-2C77-4AAB-BDE4-E108FD0BDB3B}"/>
              </a:ext>
            </a:extLst>
          </p:cNvPr>
          <p:cNvSpPr/>
          <p:nvPr/>
        </p:nvSpPr>
        <p:spPr>
          <a:xfrm>
            <a:off x="2641203" y="890806"/>
            <a:ext cx="55626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43CA01B-969F-4989-9A50-DF40322D8803}"/>
              </a:ext>
            </a:extLst>
          </p:cNvPr>
          <p:cNvSpPr/>
          <p:nvPr/>
        </p:nvSpPr>
        <p:spPr>
          <a:xfrm>
            <a:off x="2450054" y="2242554"/>
            <a:ext cx="5562599" cy="329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продвижении гендерного равенства в Республике Таджикистан путем подготовки послов ЦУР5 из числа молодых людей (депутатов местных народных </a:t>
            </a:r>
            <a:r>
              <a:rPr lang="ru-RU" sz="2800" b="1" dirty="0" err="1">
                <a:solidFill>
                  <a:srgbClr val="FF0000"/>
                </a:solidFill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мачлисов</a:t>
            </a:r>
            <a:r>
              <a:rPr lang="ru-RU" sz="2800" b="1" dirty="0">
                <a:solidFill>
                  <a:srgbClr val="FF0000"/>
                </a:solidFill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и активистов)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9564763" y="6396489"/>
            <a:ext cx="230504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z="2000" b="1" dirty="0">
                <a:latin typeface="Arial"/>
                <a:cs typeface="Arial"/>
              </a:rPr>
              <a:t>3</a:t>
            </a:fld>
            <a:endParaRPr sz="2000">
              <a:latin typeface="Arial"/>
              <a:cs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9EABD4E-2C77-4AAB-BDE4-E108FD0BDB3B}"/>
              </a:ext>
            </a:extLst>
          </p:cNvPr>
          <p:cNvSpPr/>
          <p:nvPr/>
        </p:nvSpPr>
        <p:spPr>
          <a:xfrm>
            <a:off x="228600" y="890806"/>
            <a:ext cx="9336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 Tj" panose="02020603050405020304" pitchFamily="18" charset="-52"/>
              </a:rPr>
              <a:t>ТЕРРИТОРИАЛЬНЫЙ ОХВАТ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43CA01B-969F-4989-9A50-DF40322D8803}"/>
              </a:ext>
            </a:extLst>
          </p:cNvPr>
          <p:cNvSpPr/>
          <p:nvPr/>
        </p:nvSpPr>
        <p:spPr>
          <a:xfrm>
            <a:off x="4258457" y="1899867"/>
            <a:ext cx="5283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ГБАО (Хорог), РРП (Рудаки и </a:t>
            </a:r>
            <a:r>
              <a:rPr lang="ru-RU" sz="3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Гисар</a:t>
            </a:r>
            <a:r>
              <a:rPr lang="ru-RU" sz="3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), </a:t>
            </a:r>
            <a:r>
              <a:rPr lang="ru-RU" sz="3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Хатлон</a:t>
            </a:r>
            <a:r>
              <a:rPr lang="ru-RU" sz="3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(Яван и </a:t>
            </a:r>
            <a:r>
              <a:rPr lang="ru-RU" sz="3600" b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Восеь</a:t>
            </a:r>
            <a:r>
              <a:rPr lang="ru-RU" sz="36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807141-92A8-4957-A3CD-4D5DC2F5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3" y="1752600"/>
            <a:ext cx="4147724" cy="27631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F41B51-2D33-4560-ABCE-C6551A468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71" y="3602137"/>
            <a:ext cx="3931329" cy="27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8">
            <a:extLst>
              <a:ext uri="{FF2B5EF4-FFF2-40B4-BE49-F238E27FC236}">
                <a16:creationId xmlns:a16="http://schemas.microsoft.com/office/drawing/2014/main" id="{DEEF0E94-26C6-4059-B84B-F8383AAF38D5}"/>
              </a:ext>
            </a:extLst>
          </p:cNvPr>
          <p:cNvGrpSpPr/>
          <p:nvPr/>
        </p:nvGrpSpPr>
        <p:grpSpPr>
          <a:xfrm>
            <a:off x="99825" y="1973268"/>
            <a:ext cx="6341785" cy="2381042"/>
            <a:chOff x="195072" y="1688592"/>
            <a:chExt cx="9530080" cy="3482340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DE13A3D1-5985-473F-9E33-803A19B1A710}"/>
                </a:ext>
              </a:extLst>
            </p:cNvPr>
            <p:cNvSpPr/>
            <p:nvPr/>
          </p:nvSpPr>
          <p:spPr>
            <a:xfrm>
              <a:off x="663701" y="1701546"/>
              <a:ext cx="9048115" cy="3456940"/>
            </a:xfrm>
            <a:custGeom>
              <a:avLst/>
              <a:gdLst/>
              <a:ahLst/>
              <a:cxnLst/>
              <a:rect l="l" t="t" r="r" b="b"/>
              <a:pathLst>
                <a:path w="9048115" h="3456940">
                  <a:moveTo>
                    <a:pt x="9047988" y="0"/>
                  </a:moveTo>
                  <a:lnTo>
                    <a:pt x="1728216" y="0"/>
                  </a:lnTo>
                  <a:lnTo>
                    <a:pt x="0" y="1728216"/>
                  </a:lnTo>
                  <a:lnTo>
                    <a:pt x="1728216" y="3456432"/>
                  </a:lnTo>
                  <a:lnTo>
                    <a:pt x="9047988" y="3456432"/>
                  </a:lnTo>
                  <a:lnTo>
                    <a:pt x="9047988" y="0"/>
                  </a:lnTo>
                  <a:close/>
                </a:path>
              </a:pathLst>
            </a:custGeom>
            <a:solidFill>
              <a:srgbClr val="1F4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832F337A-3191-4362-8F91-420E3355AB13}"/>
                </a:ext>
              </a:extLst>
            </p:cNvPr>
            <p:cNvSpPr/>
            <p:nvPr/>
          </p:nvSpPr>
          <p:spPr>
            <a:xfrm>
              <a:off x="663701" y="1701546"/>
              <a:ext cx="9048115" cy="3456940"/>
            </a:xfrm>
            <a:custGeom>
              <a:avLst/>
              <a:gdLst/>
              <a:ahLst/>
              <a:cxnLst/>
              <a:rect l="l" t="t" r="r" b="b"/>
              <a:pathLst>
                <a:path w="9048115" h="3456940">
                  <a:moveTo>
                    <a:pt x="9047988" y="3456432"/>
                  </a:moveTo>
                  <a:lnTo>
                    <a:pt x="1728216" y="3456432"/>
                  </a:lnTo>
                  <a:lnTo>
                    <a:pt x="0" y="1728216"/>
                  </a:lnTo>
                  <a:lnTo>
                    <a:pt x="1728216" y="0"/>
                  </a:lnTo>
                  <a:lnTo>
                    <a:pt x="9047988" y="0"/>
                  </a:lnTo>
                  <a:lnTo>
                    <a:pt x="9047988" y="34564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03F412CD-0A0F-4587-BEF0-1EC7BFACA28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072" y="2388108"/>
              <a:ext cx="2257043" cy="2081783"/>
            </a:xfrm>
            <a:prstGeom prst="rect">
              <a:avLst/>
            </a:prstGeom>
          </p:spPr>
        </p:pic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E7A69B35-D3A8-4FB7-92CC-C1DDBD47B852}"/>
                </a:ext>
              </a:extLst>
            </p:cNvPr>
            <p:cNvSpPr/>
            <p:nvPr/>
          </p:nvSpPr>
          <p:spPr>
            <a:xfrm>
              <a:off x="270510" y="2457450"/>
              <a:ext cx="2106295" cy="1945005"/>
            </a:xfrm>
            <a:custGeom>
              <a:avLst/>
              <a:gdLst/>
              <a:ahLst/>
              <a:cxnLst/>
              <a:rect l="l" t="t" r="r" b="b"/>
              <a:pathLst>
                <a:path w="2106295" h="1945004">
                  <a:moveTo>
                    <a:pt x="0" y="972312"/>
                  </a:moveTo>
                  <a:lnTo>
                    <a:pt x="1146" y="926540"/>
                  </a:lnTo>
                  <a:lnTo>
                    <a:pt x="4551" y="881314"/>
                  </a:lnTo>
                  <a:lnTo>
                    <a:pt x="10164" y="836678"/>
                  </a:lnTo>
                  <a:lnTo>
                    <a:pt x="17935" y="792681"/>
                  </a:lnTo>
                  <a:lnTo>
                    <a:pt x="27813" y="749369"/>
                  </a:lnTo>
                  <a:lnTo>
                    <a:pt x="39747" y="706788"/>
                  </a:lnTo>
                  <a:lnTo>
                    <a:pt x="53687" y="664985"/>
                  </a:lnTo>
                  <a:lnTo>
                    <a:pt x="69582" y="624007"/>
                  </a:lnTo>
                  <a:lnTo>
                    <a:pt x="87383" y="583901"/>
                  </a:lnTo>
                  <a:lnTo>
                    <a:pt x="107037" y="544713"/>
                  </a:lnTo>
                  <a:lnTo>
                    <a:pt x="128495" y="506490"/>
                  </a:lnTo>
                  <a:lnTo>
                    <a:pt x="151706" y="469278"/>
                  </a:lnTo>
                  <a:lnTo>
                    <a:pt x="176620" y="433125"/>
                  </a:lnTo>
                  <a:lnTo>
                    <a:pt x="203185" y="398076"/>
                  </a:lnTo>
                  <a:lnTo>
                    <a:pt x="231352" y="364180"/>
                  </a:lnTo>
                  <a:lnTo>
                    <a:pt x="261070" y="331481"/>
                  </a:lnTo>
                  <a:lnTo>
                    <a:pt x="292287" y="300028"/>
                  </a:lnTo>
                  <a:lnTo>
                    <a:pt x="324954" y="269866"/>
                  </a:lnTo>
                  <a:lnTo>
                    <a:pt x="359021" y="241043"/>
                  </a:lnTo>
                  <a:lnTo>
                    <a:pt x="394436" y="213605"/>
                  </a:lnTo>
                  <a:lnTo>
                    <a:pt x="431148" y="187599"/>
                  </a:lnTo>
                  <a:lnTo>
                    <a:pt x="469108" y="163071"/>
                  </a:lnTo>
                  <a:lnTo>
                    <a:pt x="508265" y="140069"/>
                  </a:lnTo>
                  <a:lnTo>
                    <a:pt x="548568" y="118638"/>
                  </a:lnTo>
                  <a:lnTo>
                    <a:pt x="589966" y="98826"/>
                  </a:lnTo>
                  <a:lnTo>
                    <a:pt x="632410" y="80679"/>
                  </a:lnTo>
                  <a:lnTo>
                    <a:pt x="675848" y="64245"/>
                  </a:lnTo>
                  <a:lnTo>
                    <a:pt x="720230" y="49569"/>
                  </a:lnTo>
                  <a:lnTo>
                    <a:pt x="765505" y="36698"/>
                  </a:lnTo>
                  <a:lnTo>
                    <a:pt x="811623" y="25679"/>
                  </a:lnTo>
                  <a:lnTo>
                    <a:pt x="858533" y="16559"/>
                  </a:lnTo>
                  <a:lnTo>
                    <a:pt x="906185" y="9384"/>
                  </a:lnTo>
                  <a:lnTo>
                    <a:pt x="954527" y="4202"/>
                  </a:lnTo>
                  <a:lnTo>
                    <a:pt x="1003510" y="1058"/>
                  </a:lnTo>
                  <a:lnTo>
                    <a:pt x="1053084" y="0"/>
                  </a:lnTo>
                  <a:lnTo>
                    <a:pt x="1102657" y="1058"/>
                  </a:lnTo>
                  <a:lnTo>
                    <a:pt x="1151640" y="4202"/>
                  </a:lnTo>
                  <a:lnTo>
                    <a:pt x="1199982" y="9384"/>
                  </a:lnTo>
                  <a:lnTo>
                    <a:pt x="1247634" y="16559"/>
                  </a:lnTo>
                  <a:lnTo>
                    <a:pt x="1294544" y="25679"/>
                  </a:lnTo>
                  <a:lnTo>
                    <a:pt x="1340662" y="36698"/>
                  </a:lnTo>
                  <a:lnTo>
                    <a:pt x="1385937" y="49569"/>
                  </a:lnTo>
                  <a:lnTo>
                    <a:pt x="1430319" y="64245"/>
                  </a:lnTo>
                  <a:lnTo>
                    <a:pt x="1473757" y="80679"/>
                  </a:lnTo>
                  <a:lnTo>
                    <a:pt x="1516201" y="98826"/>
                  </a:lnTo>
                  <a:lnTo>
                    <a:pt x="1557599" y="118638"/>
                  </a:lnTo>
                  <a:lnTo>
                    <a:pt x="1597902" y="140069"/>
                  </a:lnTo>
                  <a:lnTo>
                    <a:pt x="1637059" y="163071"/>
                  </a:lnTo>
                  <a:lnTo>
                    <a:pt x="1675019" y="187599"/>
                  </a:lnTo>
                  <a:lnTo>
                    <a:pt x="1711731" y="213605"/>
                  </a:lnTo>
                  <a:lnTo>
                    <a:pt x="1747146" y="241043"/>
                  </a:lnTo>
                  <a:lnTo>
                    <a:pt x="1781213" y="269866"/>
                  </a:lnTo>
                  <a:lnTo>
                    <a:pt x="1813880" y="300028"/>
                  </a:lnTo>
                  <a:lnTo>
                    <a:pt x="1845097" y="331481"/>
                  </a:lnTo>
                  <a:lnTo>
                    <a:pt x="1874815" y="364180"/>
                  </a:lnTo>
                  <a:lnTo>
                    <a:pt x="1902982" y="398076"/>
                  </a:lnTo>
                  <a:lnTo>
                    <a:pt x="1929547" y="433125"/>
                  </a:lnTo>
                  <a:lnTo>
                    <a:pt x="1954461" y="469278"/>
                  </a:lnTo>
                  <a:lnTo>
                    <a:pt x="1977672" y="506490"/>
                  </a:lnTo>
                  <a:lnTo>
                    <a:pt x="1999130" y="544713"/>
                  </a:lnTo>
                  <a:lnTo>
                    <a:pt x="2018784" y="583901"/>
                  </a:lnTo>
                  <a:lnTo>
                    <a:pt x="2036585" y="624007"/>
                  </a:lnTo>
                  <a:lnTo>
                    <a:pt x="2052480" y="664985"/>
                  </a:lnTo>
                  <a:lnTo>
                    <a:pt x="2066420" y="706788"/>
                  </a:lnTo>
                  <a:lnTo>
                    <a:pt x="2078355" y="749369"/>
                  </a:lnTo>
                  <a:lnTo>
                    <a:pt x="2088232" y="792681"/>
                  </a:lnTo>
                  <a:lnTo>
                    <a:pt x="2096003" y="836678"/>
                  </a:lnTo>
                  <a:lnTo>
                    <a:pt x="2101616" y="881314"/>
                  </a:lnTo>
                  <a:lnTo>
                    <a:pt x="2105021" y="926540"/>
                  </a:lnTo>
                  <a:lnTo>
                    <a:pt x="2106168" y="972312"/>
                  </a:lnTo>
                  <a:lnTo>
                    <a:pt x="2105021" y="1018083"/>
                  </a:lnTo>
                  <a:lnTo>
                    <a:pt x="2101616" y="1063309"/>
                  </a:lnTo>
                  <a:lnTo>
                    <a:pt x="2096003" y="1107945"/>
                  </a:lnTo>
                  <a:lnTo>
                    <a:pt x="2088232" y="1151942"/>
                  </a:lnTo>
                  <a:lnTo>
                    <a:pt x="2078355" y="1195254"/>
                  </a:lnTo>
                  <a:lnTo>
                    <a:pt x="2066420" y="1237835"/>
                  </a:lnTo>
                  <a:lnTo>
                    <a:pt x="2052480" y="1279638"/>
                  </a:lnTo>
                  <a:lnTo>
                    <a:pt x="2036585" y="1320616"/>
                  </a:lnTo>
                  <a:lnTo>
                    <a:pt x="2018784" y="1360722"/>
                  </a:lnTo>
                  <a:lnTo>
                    <a:pt x="1999130" y="1399910"/>
                  </a:lnTo>
                  <a:lnTo>
                    <a:pt x="1977672" y="1438133"/>
                  </a:lnTo>
                  <a:lnTo>
                    <a:pt x="1954461" y="1475345"/>
                  </a:lnTo>
                  <a:lnTo>
                    <a:pt x="1929547" y="1511498"/>
                  </a:lnTo>
                  <a:lnTo>
                    <a:pt x="1902982" y="1546547"/>
                  </a:lnTo>
                  <a:lnTo>
                    <a:pt x="1874815" y="1580443"/>
                  </a:lnTo>
                  <a:lnTo>
                    <a:pt x="1845097" y="1613142"/>
                  </a:lnTo>
                  <a:lnTo>
                    <a:pt x="1813880" y="1644595"/>
                  </a:lnTo>
                  <a:lnTo>
                    <a:pt x="1781213" y="1674757"/>
                  </a:lnTo>
                  <a:lnTo>
                    <a:pt x="1747146" y="1703580"/>
                  </a:lnTo>
                  <a:lnTo>
                    <a:pt x="1711731" y="1731018"/>
                  </a:lnTo>
                  <a:lnTo>
                    <a:pt x="1675019" y="1757024"/>
                  </a:lnTo>
                  <a:lnTo>
                    <a:pt x="1637059" y="1781552"/>
                  </a:lnTo>
                  <a:lnTo>
                    <a:pt x="1597902" y="1804554"/>
                  </a:lnTo>
                  <a:lnTo>
                    <a:pt x="1557599" y="1825985"/>
                  </a:lnTo>
                  <a:lnTo>
                    <a:pt x="1516201" y="1845797"/>
                  </a:lnTo>
                  <a:lnTo>
                    <a:pt x="1473757" y="1863944"/>
                  </a:lnTo>
                  <a:lnTo>
                    <a:pt x="1430319" y="1880378"/>
                  </a:lnTo>
                  <a:lnTo>
                    <a:pt x="1385937" y="1895054"/>
                  </a:lnTo>
                  <a:lnTo>
                    <a:pt x="1340662" y="1907925"/>
                  </a:lnTo>
                  <a:lnTo>
                    <a:pt x="1294544" y="1918944"/>
                  </a:lnTo>
                  <a:lnTo>
                    <a:pt x="1247634" y="1928064"/>
                  </a:lnTo>
                  <a:lnTo>
                    <a:pt x="1199982" y="1935239"/>
                  </a:lnTo>
                  <a:lnTo>
                    <a:pt x="1151640" y="1940421"/>
                  </a:lnTo>
                  <a:lnTo>
                    <a:pt x="1102657" y="1943565"/>
                  </a:lnTo>
                  <a:lnTo>
                    <a:pt x="1053084" y="1944624"/>
                  </a:lnTo>
                  <a:lnTo>
                    <a:pt x="1003510" y="1943565"/>
                  </a:lnTo>
                  <a:lnTo>
                    <a:pt x="954527" y="1940421"/>
                  </a:lnTo>
                  <a:lnTo>
                    <a:pt x="906185" y="1935239"/>
                  </a:lnTo>
                  <a:lnTo>
                    <a:pt x="858533" y="1928064"/>
                  </a:lnTo>
                  <a:lnTo>
                    <a:pt x="811623" y="1918944"/>
                  </a:lnTo>
                  <a:lnTo>
                    <a:pt x="765505" y="1907925"/>
                  </a:lnTo>
                  <a:lnTo>
                    <a:pt x="720230" y="1895054"/>
                  </a:lnTo>
                  <a:lnTo>
                    <a:pt x="675848" y="1880378"/>
                  </a:lnTo>
                  <a:lnTo>
                    <a:pt x="632410" y="1863944"/>
                  </a:lnTo>
                  <a:lnTo>
                    <a:pt x="589966" y="1845797"/>
                  </a:lnTo>
                  <a:lnTo>
                    <a:pt x="548568" y="1825985"/>
                  </a:lnTo>
                  <a:lnTo>
                    <a:pt x="508265" y="1804554"/>
                  </a:lnTo>
                  <a:lnTo>
                    <a:pt x="469108" y="1781552"/>
                  </a:lnTo>
                  <a:lnTo>
                    <a:pt x="431148" y="1757024"/>
                  </a:lnTo>
                  <a:lnTo>
                    <a:pt x="394436" y="1731018"/>
                  </a:lnTo>
                  <a:lnTo>
                    <a:pt x="359021" y="1703580"/>
                  </a:lnTo>
                  <a:lnTo>
                    <a:pt x="324954" y="1674757"/>
                  </a:lnTo>
                  <a:lnTo>
                    <a:pt x="292287" y="1644595"/>
                  </a:lnTo>
                  <a:lnTo>
                    <a:pt x="261070" y="1613142"/>
                  </a:lnTo>
                  <a:lnTo>
                    <a:pt x="231352" y="1580443"/>
                  </a:lnTo>
                  <a:lnTo>
                    <a:pt x="203185" y="1546547"/>
                  </a:lnTo>
                  <a:lnTo>
                    <a:pt x="176620" y="1511498"/>
                  </a:lnTo>
                  <a:lnTo>
                    <a:pt x="151706" y="1475345"/>
                  </a:lnTo>
                  <a:lnTo>
                    <a:pt x="128495" y="1438133"/>
                  </a:lnTo>
                  <a:lnTo>
                    <a:pt x="107037" y="1399910"/>
                  </a:lnTo>
                  <a:lnTo>
                    <a:pt x="87383" y="1360722"/>
                  </a:lnTo>
                  <a:lnTo>
                    <a:pt x="69582" y="1320616"/>
                  </a:lnTo>
                  <a:lnTo>
                    <a:pt x="53687" y="1279638"/>
                  </a:lnTo>
                  <a:lnTo>
                    <a:pt x="39747" y="1237835"/>
                  </a:lnTo>
                  <a:lnTo>
                    <a:pt x="27813" y="1195254"/>
                  </a:lnTo>
                  <a:lnTo>
                    <a:pt x="17935" y="1151942"/>
                  </a:lnTo>
                  <a:lnTo>
                    <a:pt x="10164" y="1107945"/>
                  </a:lnTo>
                  <a:lnTo>
                    <a:pt x="4551" y="1063309"/>
                  </a:lnTo>
                  <a:lnTo>
                    <a:pt x="1146" y="1018083"/>
                  </a:lnTo>
                  <a:lnTo>
                    <a:pt x="0" y="972312"/>
                  </a:lnTo>
                  <a:close/>
                </a:path>
              </a:pathLst>
            </a:custGeom>
            <a:ln w="44196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564763" y="6396489"/>
            <a:ext cx="230504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z="2000" b="1" dirty="0">
                <a:latin typeface="Arial"/>
                <a:cs typeface="Arial"/>
              </a:rPr>
              <a:t>4</a:t>
            </a:fld>
            <a:endParaRPr sz="2000">
              <a:latin typeface="Arial"/>
              <a:cs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9EABD4E-2C77-4AAB-BDE4-E108FD0BDB3B}"/>
              </a:ext>
            </a:extLst>
          </p:cNvPr>
          <p:cNvSpPr/>
          <p:nvPr/>
        </p:nvSpPr>
        <p:spPr>
          <a:xfrm>
            <a:off x="397112" y="531516"/>
            <a:ext cx="8903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 Tj" panose="02020603050405020304" pitchFamily="18" charset="-52"/>
              </a:rPr>
              <a:t>ПРОДОЛЖИТЕЛЬНОСТЬ РЕАЛИЗАЦИИ ПРОЕКТА </a:t>
            </a:r>
          </a:p>
          <a:p>
            <a:pPr algn="ctr"/>
            <a:endParaRPr lang="ru-RU" sz="4400" b="1" dirty="0">
              <a:latin typeface="Times New Roman Tj" panose="02020603050405020304" pitchFamily="18" charset="-5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43CA01B-969F-4989-9A50-DF40322D8803}"/>
              </a:ext>
            </a:extLst>
          </p:cNvPr>
          <p:cNvSpPr/>
          <p:nvPr/>
        </p:nvSpPr>
        <p:spPr>
          <a:xfrm>
            <a:off x="1332259" y="2709720"/>
            <a:ext cx="5283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10 месяцев</a:t>
            </a:r>
            <a:endParaRPr lang="ru-RU" sz="8000" b="1" dirty="0">
              <a:solidFill>
                <a:srgbClr val="FF0000"/>
              </a:solidFill>
              <a:latin typeface="Times New Roman Tj" panose="02020603050405020304" pitchFamily="18" charset="-52"/>
            </a:endParaRPr>
          </a:p>
        </p:txBody>
      </p:sp>
      <p:grpSp>
        <p:nvGrpSpPr>
          <p:cNvPr id="20" name="object 3">
            <a:extLst>
              <a:ext uri="{FF2B5EF4-FFF2-40B4-BE49-F238E27FC236}">
                <a16:creationId xmlns:a16="http://schemas.microsoft.com/office/drawing/2014/main" id="{0B2D64D7-15D6-4C62-8313-867E2C02FE93}"/>
              </a:ext>
            </a:extLst>
          </p:cNvPr>
          <p:cNvGrpSpPr/>
          <p:nvPr/>
        </p:nvGrpSpPr>
        <p:grpSpPr>
          <a:xfrm>
            <a:off x="5528809" y="4139471"/>
            <a:ext cx="4168139" cy="2246856"/>
            <a:chOff x="76200" y="826008"/>
            <a:chExt cx="9665970" cy="5626735"/>
          </a:xfrm>
        </p:grpSpPr>
        <p:pic>
          <p:nvPicPr>
            <p:cNvPr id="23" name="object 4">
              <a:extLst>
                <a:ext uri="{FF2B5EF4-FFF2-40B4-BE49-F238E27FC236}">
                  <a16:creationId xmlns:a16="http://schemas.microsoft.com/office/drawing/2014/main" id="{69789B7D-84D1-4423-BF24-4D9E47B57E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372" y="1127540"/>
              <a:ext cx="2026589" cy="1624803"/>
            </a:xfrm>
            <a:prstGeom prst="rect">
              <a:avLst/>
            </a:prstGeom>
          </p:spPr>
        </p:pic>
        <p:pic>
          <p:nvPicPr>
            <p:cNvPr id="24" name="object 5">
              <a:extLst>
                <a:ext uri="{FF2B5EF4-FFF2-40B4-BE49-F238E27FC236}">
                  <a16:creationId xmlns:a16="http://schemas.microsoft.com/office/drawing/2014/main" id="{680A1CDA-AE2C-4FA1-99FB-271AA45DC35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" y="2606039"/>
              <a:ext cx="2116053" cy="1517912"/>
            </a:xfrm>
            <a:prstGeom prst="rect">
              <a:avLst/>
            </a:prstGeom>
          </p:spPr>
        </p:pic>
        <p:pic>
          <p:nvPicPr>
            <p:cNvPr id="25" name="object 6">
              <a:extLst>
                <a:ext uri="{FF2B5EF4-FFF2-40B4-BE49-F238E27FC236}">
                  <a16:creationId xmlns:a16="http://schemas.microsoft.com/office/drawing/2014/main" id="{6F639B0A-5727-44FB-B73F-7A129800926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5220" y="826008"/>
              <a:ext cx="2295143" cy="1409699"/>
            </a:xfrm>
            <a:prstGeom prst="rect">
              <a:avLst/>
            </a:prstGeom>
          </p:spPr>
        </p:pic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AD1E518C-E2A2-4078-9B85-277A0FD1F5E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9832" y="4797552"/>
              <a:ext cx="1793747" cy="1655063"/>
            </a:xfrm>
            <a:prstGeom prst="rect">
              <a:avLst/>
            </a:prstGeom>
          </p:spPr>
        </p:pic>
        <p:pic>
          <p:nvPicPr>
            <p:cNvPr id="27" name="object 8">
              <a:extLst>
                <a:ext uri="{FF2B5EF4-FFF2-40B4-BE49-F238E27FC236}">
                  <a16:creationId xmlns:a16="http://schemas.microsoft.com/office/drawing/2014/main" id="{38EBE729-A0AA-4635-9583-F71ABB86A68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8083" y="5007863"/>
              <a:ext cx="449579" cy="513587"/>
            </a:xfrm>
            <a:prstGeom prst="rect">
              <a:avLst/>
            </a:prstGeom>
          </p:spPr>
        </p:pic>
        <p:pic>
          <p:nvPicPr>
            <p:cNvPr id="28" name="object 9">
              <a:extLst>
                <a:ext uri="{FF2B5EF4-FFF2-40B4-BE49-F238E27FC236}">
                  <a16:creationId xmlns:a16="http://schemas.microsoft.com/office/drawing/2014/main" id="{6310C7F9-58BD-4959-A3DF-626085142E8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111" y="4337303"/>
              <a:ext cx="1523024" cy="1354835"/>
            </a:xfrm>
            <a:prstGeom prst="rect">
              <a:avLst/>
            </a:prstGeom>
          </p:spPr>
        </p:pic>
        <p:pic>
          <p:nvPicPr>
            <p:cNvPr id="29" name="object 10">
              <a:extLst>
                <a:ext uri="{FF2B5EF4-FFF2-40B4-BE49-F238E27FC236}">
                  <a16:creationId xmlns:a16="http://schemas.microsoft.com/office/drawing/2014/main" id="{6CEB0AB6-79C9-44AC-84A4-D1642FB2FBF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7064" y="1220724"/>
              <a:ext cx="2205227" cy="1525523"/>
            </a:xfrm>
            <a:prstGeom prst="rect">
              <a:avLst/>
            </a:prstGeom>
          </p:spPr>
        </p:pic>
        <p:pic>
          <p:nvPicPr>
            <p:cNvPr id="30" name="object 11">
              <a:extLst>
                <a:ext uri="{FF2B5EF4-FFF2-40B4-BE49-F238E27FC236}">
                  <a16:creationId xmlns:a16="http://schemas.microsoft.com/office/drawing/2014/main" id="{BC8801C8-D7B1-44F6-A369-B1CE53563F9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93153" y="4110228"/>
              <a:ext cx="1448498" cy="835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1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333392"/>
            <a:ext cx="5029200" cy="646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b="1" dirty="0">
                <a:latin typeface="Times New Roman Tj" panose="02020603050405020304" pitchFamily="18" charset="-52"/>
              </a:rPr>
              <a:t>Задачи проекта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379" y="1112300"/>
            <a:ext cx="9487221" cy="15349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2289" y="1455524"/>
            <a:ext cx="8801421" cy="65851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Подготовка 10  посланников ЦУР5 из числа молодых местных депутатов и молодых активистов. (Проведения лагеря послов ЦУР-5)</a:t>
            </a:r>
          </a:p>
        </p:txBody>
      </p:sp>
      <p:pic>
        <p:nvPicPr>
          <p:cNvPr id="22" name="object 3">
            <a:extLst>
              <a:ext uri="{FF2B5EF4-FFF2-40B4-BE49-F238E27FC236}">
                <a16:creationId xmlns:a16="http://schemas.microsoft.com/office/drawing/2014/main" id="{594B5E6E-8B1E-4A3B-8ACB-9717916A34B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113" y="2750033"/>
            <a:ext cx="8479688" cy="1534980"/>
          </a:xfrm>
          <a:prstGeom prst="rect">
            <a:avLst/>
          </a:prstGeom>
        </p:spPr>
      </p:pic>
      <p:sp>
        <p:nvSpPr>
          <p:cNvPr id="23" name="object 4">
            <a:extLst>
              <a:ext uri="{FF2B5EF4-FFF2-40B4-BE49-F238E27FC236}">
                <a16:creationId xmlns:a16="http://schemas.microsoft.com/office/drawing/2014/main" id="{B5237790-82C0-40EA-B8B2-F03FC948FD9A}"/>
              </a:ext>
            </a:extLst>
          </p:cNvPr>
          <p:cNvSpPr txBox="1"/>
          <p:nvPr/>
        </p:nvSpPr>
        <p:spPr>
          <a:xfrm>
            <a:off x="685801" y="2990504"/>
            <a:ext cx="7467600" cy="65851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Распространение информации о ЦУР5 среди населения в 5 целевых районов и сбор рекомендаций от населения (20 встреч) </a:t>
            </a:r>
            <a:endParaRPr lang="ru-RU" sz="2400" b="1" dirty="0">
              <a:solidFill>
                <a:srgbClr val="FF0000"/>
              </a:solidFill>
              <a:latin typeface="Times New Roman Tj" panose="02020603050405020304" pitchFamily="18" charset="-52"/>
            </a:endParaRPr>
          </a:p>
        </p:txBody>
      </p:sp>
      <p:pic>
        <p:nvPicPr>
          <p:cNvPr id="24" name="object 3">
            <a:extLst>
              <a:ext uri="{FF2B5EF4-FFF2-40B4-BE49-F238E27FC236}">
                <a16:creationId xmlns:a16="http://schemas.microsoft.com/office/drawing/2014/main" id="{D4D148E3-681A-4B9F-BCCF-B699BE49FC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113" y="4377335"/>
            <a:ext cx="7336688" cy="1534980"/>
          </a:xfrm>
          <a:prstGeom prst="rect">
            <a:avLst/>
          </a:prstGeom>
        </p:spPr>
      </p:pic>
      <p:sp>
        <p:nvSpPr>
          <p:cNvPr id="26" name="object 4">
            <a:extLst>
              <a:ext uri="{FF2B5EF4-FFF2-40B4-BE49-F238E27FC236}">
                <a16:creationId xmlns:a16="http://schemas.microsoft.com/office/drawing/2014/main" id="{F3D71E4F-5010-4EE4-98CB-9379EEFD5B30}"/>
              </a:ext>
            </a:extLst>
          </p:cNvPr>
          <p:cNvSpPr txBox="1"/>
          <p:nvPr/>
        </p:nvSpPr>
        <p:spPr>
          <a:xfrm>
            <a:off x="236746" y="4471633"/>
            <a:ext cx="7277422" cy="1274067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Организация и выступления депутатов на сессии народных депутатов с учетам собранных рекомендации от избирателей по вопросом продвижения гендерного равенство (не мене от одного обращения  от каждого посла).</a:t>
            </a:r>
          </a:p>
        </p:txBody>
      </p:sp>
      <p:pic>
        <p:nvPicPr>
          <p:cNvPr id="27" name="object 2">
            <a:extLst>
              <a:ext uri="{FF2B5EF4-FFF2-40B4-BE49-F238E27FC236}">
                <a16:creationId xmlns:a16="http://schemas.microsoft.com/office/drawing/2014/main" id="{B30ABACC-E73D-4A15-8451-0F204926CBE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2053" y="4377335"/>
            <a:ext cx="1927859" cy="16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5">
            <a:extLst>
              <a:ext uri="{FF2B5EF4-FFF2-40B4-BE49-F238E27FC236}">
                <a16:creationId xmlns:a16="http://schemas.microsoft.com/office/drawing/2014/main" id="{798DEFA4-04FC-4226-A478-27F3E3876AB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6111" y="134775"/>
            <a:ext cx="5187695" cy="39822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8F6FF2-33C9-4473-AFC0-E732DED24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6" y="4117012"/>
            <a:ext cx="3034412" cy="214542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4391337"/>
            <a:ext cx="5492495" cy="189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7200" b="1" dirty="0">
                <a:latin typeface="Times New Roman Tj" panose="02020603050405020304" pitchFamily="18" charset="-52"/>
              </a:rPr>
              <a:t>ВОПРОСЫ</a:t>
            </a:r>
            <a:br>
              <a:rPr lang="ru-RU" sz="7200" b="1" dirty="0">
                <a:latin typeface="Times New Roman Tj" panose="02020603050405020304" pitchFamily="18" charset="-52"/>
              </a:rPr>
            </a:br>
            <a:r>
              <a:rPr lang="ru-RU" sz="7200" b="1" dirty="0">
                <a:latin typeface="Times New Roman Tj" panose="02020603050405020304" pitchFamily="18" charset="-52"/>
              </a:rPr>
              <a:t>? 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A59B0D0E-FA29-4749-928F-1BBCF0CD822D}"/>
              </a:ext>
            </a:extLst>
          </p:cNvPr>
          <p:cNvSpPr txBox="1">
            <a:spLocks/>
          </p:cNvSpPr>
          <p:nvPr/>
        </p:nvSpPr>
        <p:spPr>
          <a:xfrm>
            <a:off x="106794" y="535145"/>
            <a:ext cx="3651957" cy="66684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solidFill>
                  <a:srgbClr val="002060"/>
                </a:solidFill>
                <a:latin typeface="Times New Roman Tj" panose="02020603050405020304" pitchFamily="18" charset="-52"/>
              </a:rPr>
              <a:t>МЫ готовы!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9437405-95FF-466A-8F67-5638FE33ADFE}"/>
              </a:ext>
            </a:extLst>
          </p:cNvPr>
          <p:cNvSpPr txBox="1">
            <a:spLocks/>
          </p:cNvSpPr>
          <p:nvPr/>
        </p:nvSpPr>
        <p:spPr>
          <a:xfrm>
            <a:off x="1371600" y="1917002"/>
            <a:ext cx="3880557" cy="197490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solidFill>
                  <a:srgbClr val="00B050"/>
                </a:solidFill>
                <a:latin typeface="Times New Roman Tj" panose="02020603050405020304" pitchFamily="18" charset="-52"/>
              </a:rPr>
              <a:t>ТОГДА ДАВАЙТЕ ВПЕРЕД!!!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14B7938-AD08-49FB-8859-FD69444A0537}"/>
              </a:ext>
            </a:extLst>
          </p:cNvPr>
          <p:cNvSpPr txBox="1">
            <a:spLocks/>
          </p:cNvSpPr>
          <p:nvPr/>
        </p:nvSpPr>
        <p:spPr>
          <a:xfrm>
            <a:off x="691443" y="1201994"/>
            <a:ext cx="3880557" cy="66684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ВЫ готовы?</a:t>
            </a:r>
          </a:p>
        </p:txBody>
      </p:sp>
    </p:spTree>
    <p:extLst>
      <p:ext uri="{BB962C8B-B14F-4D97-AF65-F5344CB8AC3E}">
        <p14:creationId xmlns:p14="http://schemas.microsoft.com/office/powerpoint/2010/main" val="18093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8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</TotalTime>
  <Words>140</Words>
  <Application>Microsoft Office PowerPoint</Application>
  <PresentationFormat>Лист A4 (210x297 мм)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 Tj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проекта</vt:lpstr>
      <vt:lpstr>ВОПРОСЫ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</cp:lastModifiedBy>
  <cp:revision>14</cp:revision>
  <dcterms:created xsi:type="dcterms:W3CDTF">2021-09-12T15:22:33Z</dcterms:created>
  <dcterms:modified xsi:type="dcterms:W3CDTF">2021-12-03T07:25:49Z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2020-03-12T00:00:00Z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2021-09-12T00:00:00Z</vt:filetime>
  </property>
</Properties>
</file>