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7" r:id="rId2"/>
    <p:sldId id="258" r:id="rId3"/>
    <p:sldId id="276" r:id="rId4"/>
    <p:sldId id="263" r:id="rId5"/>
    <p:sldId id="274" r:id="rId6"/>
    <p:sldId id="281" r:id="rId7"/>
  </p:sldIdLst>
  <p:sldSz cx="12192000" cy="6858000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77363C6-CE97-49A4-B182-3E87E28CE682}">
          <p14:sldIdLst>
            <p14:sldId id="257"/>
            <p14:sldId id="258"/>
            <p14:sldId id="276"/>
            <p14:sldId id="263"/>
            <p14:sldId id="274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6724" autoAdjust="0"/>
  </p:normalViewPr>
  <p:slideViewPr>
    <p:cSldViewPr snapToGrid="0" showGuides="1">
      <p:cViewPr varScale="1">
        <p:scale>
          <a:sx n="56" d="100"/>
          <a:sy n="56" d="100"/>
        </p:scale>
        <p:origin x="152" y="5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5" d="100"/>
          <a:sy n="95" d="100"/>
        </p:scale>
        <p:origin x="3187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E6846F0-E1C7-45D5-9430-7591721324B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E2E098-CC93-4A20-A01F-839A9B1DF9B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BE4BB8-FD92-4E97-94E2-9F12C6773D37}" type="datetimeFigureOut">
              <a:rPr lang="id-ID" smtClean="0"/>
              <a:t>23/03/2022</a:t>
            </a:fld>
            <a:endParaRPr lang="id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CF347B-C835-4C63-8004-1D094427A01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A1A31F1-FC09-4B66-878E-7E5CD07B9FB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0CE38-D43E-4125-8A81-D6D7C440917D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2984021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E93A40-5AEB-4C50-8817-498C24C4A1D3}" type="datetimeFigureOut">
              <a:rPr lang="id-ID" smtClean="0"/>
              <a:t>23/03/2022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AE5D73-02BD-416E-AB40-85A1B403FF6A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140628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A0155A-AD41-4BE0-BB0A-7C76E61548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70DA31-C98F-485C-AB10-206EB2AE1C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A7019C-E658-43D1-A532-CE37BC925D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89299-0A61-4AE0-9ABB-9DD41BCAF826}" type="datetimeFigureOut">
              <a:rPr lang="id-ID" smtClean="0"/>
              <a:t>23/03/2022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E26EF3-4CC0-4B5B-873F-514874294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E6C98E-E6BB-4282-B59B-878F6A3B0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EE93A-9A32-410A-89AB-9561A65DFB8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43142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88EC0CC-9490-47C9-AC39-D3A643F85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 algn="ctr"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033011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E9F7E20-4E5A-4D4E-856B-07C216FE2A7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54001" y="1867218"/>
            <a:ext cx="6065520" cy="3802062"/>
          </a:xfrm>
        </p:spPr>
        <p:txBody>
          <a:bodyPr/>
          <a:lstStyle/>
          <a:p>
            <a:endParaRPr lang="id-ID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88EC0CC-9490-47C9-AC39-D3A643F85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 algn="ctr"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2399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188EC0CC-9490-47C9-AC39-D3A643F85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 algn="ctr"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61E27F46-1FA5-41D0-90EA-BF2D8F67B68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0220" y="4322487"/>
            <a:ext cx="1271593" cy="1273577"/>
          </a:xfrm>
          <a:prstGeom prst="ellipse">
            <a:avLst/>
          </a:prstGeom>
        </p:spPr>
        <p:txBody>
          <a:bodyPr/>
          <a:lstStyle/>
          <a:p>
            <a:endParaRPr lang="id-ID" dirty="0"/>
          </a:p>
        </p:txBody>
      </p:sp>
      <p:sp>
        <p:nvSpPr>
          <p:cNvPr id="21" name="Picture Placeholder 19">
            <a:extLst>
              <a:ext uri="{FF2B5EF4-FFF2-40B4-BE49-F238E27FC236}">
                <a16:creationId xmlns:a16="http://schemas.microsoft.com/office/drawing/2014/main" id="{0615B87F-1981-40C3-8ECB-EB64DAA0788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7121529" y="4322487"/>
            <a:ext cx="1271593" cy="1273577"/>
          </a:xfrm>
          <a:prstGeom prst="ellipse">
            <a:avLst/>
          </a:prstGeom>
        </p:spPr>
        <p:txBody>
          <a:bodyPr/>
          <a:lstStyle/>
          <a:p>
            <a:endParaRPr lang="id-ID" dirty="0"/>
          </a:p>
        </p:txBody>
      </p:sp>
      <p:sp>
        <p:nvSpPr>
          <p:cNvPr id="22" name="Picture Placeholder 19">
            <a:extLst>
              <a:ext uri="{FF2B5EF4-FFF2-40B4-BE49-F238E27FC236}">
                <a16:creationId xmlns:a16="http://schemas.microsoft.com/office/drawing/2014/main" id="{1D1CDFB6-CBFF-4B7B-9066-3CB45C111A8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798173" y="2228424"/>
            <a:ext cx="1271593" cy="1273577"/>
          </a:xfrm>
          <a:prstGeom prst="ellipse">
            <a:avLst/>
          </a:prstGeom>
        </p:spPr>
        <p:txBody>
          <a:bodyPr/>
          <a:lstStyle/>
          <a:p>
            <a:endParaRPr lang="id-ID" dirty="0"/>
          </a:p>
        </p:txBody>
      </p:sp>
      <p:sp>
        <p:nvSpPr>
          <p:cNvPr id="23" name="Picture Placeholder 19">
            <a:extLst>
              <a:ext uri="{FF2B5EF4-FFF2-40B4-BE49-F238E27FC236}">
                <a16:creationId xmlns:a16="http://schemas.microsoft.com/office/drawing/2014/main" id="{6D1F77F0-EB6C-43D1-AF17-0B21CE1F870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894526" y="2228424"/>
            <a:ext cx="1271593" cy="1273577"/>
          </a:xfrm>
          <a:prstGeom prst="ellipse">
            <a:avLst/>
          </a:prstGeom>
        </p:spPr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250301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icture Placeholder 25">
            <a:extLst>
              <a:ext uri="{FF2B5EF4-FFF2-40B4-BE49-F238E27FC236}">
                <a16:creationId xmlns:a16="http://schemas.microsoft.com/office/drawing/2014/main" id="{78393292-8871-4929-B395-8C1E4C2C73E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719454" y="2286000"/>
            <a:ext cx="6472546" cy="2286000"/>
          </a:xfrm>
          <a:custGeom>
            <a:avLst/>
            <a:gdLst>
              <a:gd name="connsiteX0" fmla="*/ 377746 w 6472546"/>
              <a:gd name="connsiteY0" fmla="*/ 0 h 2286000"/>
              <a:gd name="connsiteX1" fmla="*/ 6472546 w 6472546"/>
              <a:gd name="connsiteY1" fmla="*/ 0 h 2286000"/>
              <a:gd name="connsiteX2" fmla="*/ 6472546 w 6472546"/>
              <a:gd name="connsiteY2" fmla="*/ 2286000 h 2286000"/>
              <a:gd name="connsiteX3" fmla="*/ 377746 w 6472546"/>
              <a:gd name="connsiteY3" fmla="*/ 2286000 h 2286000"/>
              <a:gd name="connsiteX4" fmla="*/ 377746 w 6472546"/>
              <a:gd name="connsiteY4" fmla="*/ 1535274 h 2286000"/>
              <a:gd name="connsiteX5" fmla="*/ 0 w 6472546"/>
              <a:gd name="connsiteY5" fmla="*/ 1143000 h 2286000"/>
              <a:gd name="connsiteX6" fmla="*/ 377746 w 6472546"/>
              <a:gd name="connsiteY6" fmla="*/ 750726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472546" h="2286000">
                <a:moveTo>
                  <a:pt x="377746" y="0"/>
                </a:moveTo>
                <a:lnTo>
                  <a:pt x="6472546" y="0"/>
                </a:lnTo>
                <a:lnTo>
                  <a:pt x="6472546" y="2286000"/>
                </a:lnTo>
                <a:lnTo>
                  <a:pt x="377746" y="2286000"/>
                </a:lnTo>
                <a:lnTo>
                  <a:pt x="377746" y="1535274"/>
                </a:lnTo>
                <a:lnTo>
                  <a:pt x="0" y="1143000"/>
                </a:lnTo>
                <a:lnTo>
                  <a:pt x="377746" y="750726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E849734A-59AB-43F5-9045-7E443604609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472546" cy="2286000"/>
          </a:xfrm>
          <a:custGeom>
            <a:avLst/>
            <a:gdLst>
              <a:gd name="connsiteX0" fmla="*/ 0 w 6472546"/>
              <a:gd name="connsiteY0" fmla="*/ 0 h 2286000"/>
              <a:gd name="connsiteX1" fmla="*/ 6094800 w 6472546"/>
              <a:gd name="connsiteY1" fmla="*/ 0 h 2286000"/>
              <a:gd name="connsiteX2" fmla="*/ 6094800 w 6472546"/>
              <a:gd name="connsiteY2" fmla="*/ 750726 h 2286000"/>
              <a:gd name="connsiteX3" fmla="*/ 6472546 w 6472546"/>
              <a:gd name="connsiteY3" fmla="*/ 1143000 h 2286000"/>
              <a:gd name="connsiteX4" fmla="*/ 6094800 w 6472546"/>
              <a:gd name="connsiteY4" fmla="*/ 1535274 h 2286000"/>
              <a:gd name="connsiteX5" fmla="*/ 6094800 w 6472546"/>
              <a:gd name="connsiteY5" fmla="*/ 2286000 h 2286000"/>
              <a:gd name="connsiteX6" fmla="*/ 0 w 6472546"/>
              <a:gd name="connsiteY6" fmla="*/ 228600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472546" h="2286000">
                <a:moveTo>
                  <a:pt x="0" y="0"/>
                </a:moveTo>
                <a:lnTo>
                  <a:pt x="6094800" y="0"/>
                </a:lnTo>
                <a:lnTo>
                  <a:pt x="6094800" y="750726"/>
                </a:lnTo>
                <a:lnTo>
                  <a:pt x="6472546" y="1143000"/>
                </a:lnTo>
                <a:lnTo>
                  <a:pt x="6094800" y="1535274"/>
                </a:lnTo>
                <a:lnTo>
                  <a:pt x="6094800" y="2286000"/>
                </a:lnTo>
                <a:lnTo>
                  <a:pt x="0" y="2286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22" name="Picture Placeholder 21">
            <a:extLst>
              <a:ext uri="{FF2B5EF4-FFF2-40B4-BE49-F238E27FC236}">
                <a16:creationId xmlns:a16="http://schemas.microsoft.com/office/drawing/2014/main" id="{A7E349EB-CCE8-42EC-8F4E-0B096F9F31E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4572000"/>
            <a:ext cx="6472546" cy="2286000"/>
          </a:xfrm>
          <a:custGeom>
            <a:avLst/>
            <a:gdLst>
              <a:gd name="connsiteX0" fmla="*/ 0 w 6472546"/>
              <a:gd name="connsiteY0" fmla="*/ 0 h 2286000"/>
              <a:gd name="connsiteX1" fmla="*/ 6094800 w 6472546"/>
              <a:gd name="connsiteY1" fmla="*/ 0 h 2286000"/>
              <a:gd name="connsiteX2" fmla="*/ 6094800 w 6472546"/>
              <a:gd name="connsiteY2" fmla="*/ 750726 h 2286000"/>
              <a:gd name="connsiteX3" fmla="*/ 6472546 w 6472546"/>
              <a:gd name="connsiteY3" fmla="*/ 1143000 h 2286000"/>
              <a:gd name="connsiteX4" fmla="*/ 6094800 w 6472546"/>
              <a:gd name="connsiteY4" fmla="*/ 1535274 h 2286000"/>
              <a:gd name="connsiteX5" fmla="*/ 6094800 w 6472546"/>
              <a:gd name="connsiteY5" fmla="*/ 2286000 h 2286000"/>
              <a:gd name="connsiteX6" fmla="*/ 0 w 6472546"/>
              <a:gd name="connsiteY6" fmla="*/ 2286000 h 228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472546" h="2286000">
                <a:moveTo>
                  <a:pt x="0" y="0"/>
                </a:moveTo>
                <a:lnTo>
                  <a:pt x="6094800" y="0"/>
                </a:lnTo>
                <a:lnTo>
                  <a:pt x="6094800" y="750726"/>
                </a:lnTo>
                <a:lnTo>
                  <a:pt x="6472546" y="1143000"/>
                </a:lnTo>
                <a:lnTo>
                  <a:pt x="6094800" y="1535274"/>
                </a:lnTo>
                <a:lnTo>
                  <a:pt x="6094800" y="2286000"/>
                </a:lnTo>
                <a:lnTo>
                  <a:pt x="0" y="2286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902289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1" grpId="0"/>
      <p:bldP spid="22" grpId="0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FBC5A-E13C-4F32-9A73-1B804BFE5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EC7716-DB5D-4888-97C2-16B701389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89299-0A61-4AE0-9ABB-9DD41BCAF826}" type="datetimeFigureOut">
              <a:rPr lang="id-ID" smtClean="0"/>
              <a:t>23/03/2022</a:t>
            </a:fld>
            <a:endParaRPr lang="id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53DB74-151A-4501-8260-1D433F627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8B1BB3-FBBE-4860-B3A1-449EBC901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EE93A-9A32-410A-89AB-9561A65DFB8B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426CFEDB-D91B-46EA-B7B3-643F7B94DA2D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975336" y="1933955"/>
            <a:ext cx="2268406" cy="2781326"/>
          </a:xfrm>
          <a:custGeom>
            <a:avLst/>
            <a:gdLst>
              <a:gd name="connsiteX0" fmla="*/ 0 w 2268406"/>
              <a:gd name="connsiteY0" fmla="*/ 0 h 2781326"/>
              <a:gd name="connsiteX1" fmla="*/ 2268406 w 2268406"/>
              <a:gd name="connsiteY1" fmla="*/ 0 h 2781326"/>
              <a:gd name="connsiteX2" fmla="*/ 2268406 w 2268406"/>
              <a:gd name="connsiteY2" fmla="*/ 2468880 h 2781326"/>
              <a:gd name="connsiteX3" fmla="*/ 1458667 w 2268406"/>
              <a:gd name="connsiteY3" fmla="*/ 2468880 h 2781326"/>
              <a:gd name="connsiteX4" fmla="*/ 1134204 w 2268406"/>
              <a:gd name="connsiteY4" fmla="*/ 2781326 h 2781326"/>
              <a:gd name="connsiteX5" fmla="*/ 809740 w 2268406"/>
              <a:gd name="connsiteY5" fmla="*/ 2468880 h 2781326"/>
              <a:gd name="connsiteX6" fmla="*/ 0 w 2268406"/>
              <a:gd name="connsiteY6" fmla="*/ 2468880 h 2781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68406" h="2781326">
                <a:moveTo>
                  <a:pt x="0" y="0"/>
                </a:moveTo>
                <a:lnTo>
                  <a:pt x="2268406" y="0"/>
                </a:lnTo>
                <a:lnTo>
                  <a:pt x="2268406" y="2468880"/>
                </a:lnTo>
                <a:lnTo>
                  <a:pt x="1458667" y="2468880"/>
                </a:lnTo>
                <a:lnTo>
                  <a:pt x="1134204" y="2781326"/>
                </a:lnTo>
                <a:lnTo>
                  <a:pt x="809740" y="2468880"/>
                </a:lnTo>
                <a:lnTo>
                  <a:pt x="0" y="2468880"/>
                </a:lnTo>
                <a:close/>
              </a:path>
            </a:pathLst>
          </a:custGeom>
          <a:effectLst/>
        </p:spPr>
        <p:txBody>
          <a:bodyPr wrap="square">
            <a:no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tx1"/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00BDD87E-C437-44D0-948F-23DC90BDD828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3640963" y="1933955"/>
            <a:ext cx="2268406" cy="2781326"/>
          </a:xfrm>
          <a:custGeom>
            <a:avLst/>
            <a:gdLst>
              <a:gd name="connsiteX0" fmla="*/ 0 w 2268406"/>
              <a:gd name="connsiteY0" fmla="*/ 0 h 2781326"/>
              <a:gd name="connsiteX1" fmla="*/ 2268406 w 2268406"/>
              <a:gd name="connsiteY1" fmla="*/ 0 h 2781326"/>
              <a:gd name="connsiteX2" fmla="*/ 2268406 w 2268406"/>
              <a:gd name="connsiteY2" fmla="*/ 2468880 h 2781326"/>
              <a:gd name="connsiteX3" fmla="*/ 1458667 w 2268406"/>
              <a:gd name="connsiteY3" fmla="*/ 2468880 h 2781326"/>
              <a:gd name="connsiteX4" fmla="*/ 1134204 w 2268406"/>
              <a:gd name="connsiteY4" fmla="*/ 2781326 h 2781326"/>
              <a:gd name="connsiteX5" fmla="*/ 809740 w 2268406"/>
              <a:gd name="connsiteY5" fmla="*/ 2468880 h 2781326"/>
              <a:gd name="connsiteX6" fmla="*/ 0 w 2268406"/>
              <a:gd name="connsiteY6" fmla="*/ 2468880 h 2781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68406" h="2781326">
                <a:moveTo>
                  <a:pt x="0" y="0"/>
                </a:moveTo>
                <a:lnTo>
                  <a:pt x="2268406" y="0"/>
                </a:lnTo>
                <a:lnTo>
                  <a:pt x="2268406" y="2468880"/>
                </a:lnTo>
                <a:lnTo>
                  <a:pt x="1458667" y="2468880"/>
                </a:lnTo>
                <a:lnTo>
                  <a:pt x="1134204" y="2781326"/>
                </a:lnTo>
                <a:lnTo>
                  <a:pt x="809740" y="2468880"/>
                </a:lnTo>
                <a:lnTo>
                  <a:pt x="0" y="2468880"/>
                </a:lnTo>
                <a:close/>
              </a:path>
            </a:pathLst>
          </a:custGeom>
          <a:effectLst/>
        </p:spPr>
        <p:txBody>
          <a:bodyPr wrap="square">
            <a:no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tx1"/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7BC39E82-1B7F-4F39-B936-FB2D38AA810E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301360" y="1933955"/>
            <a:ext cx="2268406" cy="2781326"/>
          </a:xfrm>
          <a:custGeom>
            <a:avLst/>
            <a:gdLst>
              <a:gd name="connsiteX0" fmla="*/ 0 w 2268406"/>
              <a:gd name="connsiteY0" fmla="*/ 0 h 2781326"/>
              <a:gd name="connsiteX1" fmla="*/ 2268406 w 2268406"/>
              <a:gd name="connsiteY1" fmla="*/ 0 h 2781326"/>
              <a:gd name="connsiteX2" fmla="*/ 2268406 w 2268406"/>
              <a:gd name="connsiteY2" fmla="*/ 2468880 h 2781326"/>
              <a:gd name="connsiteX3" fmla="*/ 1458667 w 2268406"/>
              <a:gd name="connsiteY3" fmla="*/ 2468880 h 2781326"/>
              <a:gd name="connsiteX4" fmla="*/ 1134204 w 2268406"/>
              <a:gd name="connsiteY4" fmla="*/ 2781326 h 2781326"/>
              <a:gd name="connsiteX5" fmla="*/ 809740 w 2268406"/>
              <a:gd name="connsiteY5" fmla="*/ 2468880 h 2781326"/>
              <a:gd name="connsiteX6" fmla="*/ 0 w 2268406"/>
              <a:gd name="connsiteY6" fmla="*/ 2468880 h 2781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68406" h="2781326">
                <a:moveTo>
                  <a:pt x="0" y="0"/>
                </a:moveTo>
                <a:lnTo>
                  <a:pt x="2268406" y="0"/>
                </a:lnTo>
                <a:lnTo>
                  <a:pt x="2268406" y="2468880"/>
                </a:lnTo>
                <a:lnTo>
                  <a:pt x="1458667" y="2468880"/>
                </a:lnTo>
                <a:lnTo>
                  <a:pt x="1134204" y="2781326"/>
                </a:lnTo>
                <a:lnTo>
                  <a:pt x="809740" y="2468880"/>
                </a:lnTo>
                <a:lnTo>
                  <a:pt x="0" y="2468880"/>
                </a:lnTo>
                <a:close/>
              </a:path>
            </a:pathLst>
          </a:custGeom>
          <a:effectLst/>
        </p:spPr>
        <p:txBody>
          <a:bodyPr wrap="square">
            <a:no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tx1"/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F9C8DF02-A6D8-4FCA-ADC1-363DB04CFF12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8966987" y="1933955"/>
            <a:ext cx="2268406" cy="2781326"/>
          </a:xfrm>
          <a:custGeom>
            <a:avLst/>
            <a:gdLst>
              <a:gd name="connsiteX0" fmla="*/ 0 w 2268406"/>
              <a:gd name="connsiteY0" fmla="*/ 0 h 2781326"/>
              <a:gd name="connsiteX1" fmla="*/ 2268406 w 2268406"/>
              <a:gd name="connsiteY1" fmla="*/ 0 h 2781326"/>
              <a:gd name="connsiteX2" fmla="*/ 2268406 w 2268406"/>
              <a:gd name="connsiteY2" fmla="*/ 2468880 h 2781326"/>
              <a:gd name="connsiteX3" fmla="*/ 1458667 w 2268406"/>
              <a:gd name="connsiteY3" fmla="*/ 2468880 h 2781326"/>
              <a:gd name="connsiteX4" fmla="*/ 1134204 w 2268406"/>
              <a:gd name="connsiteY4" fmla="*/ 2781326 h 2781326"/>
              <a:gd name="connsiteX5" fmla="*/ 809740 w 2268406"/>
              <a:gd name="connsiteY5" fmla="*/ 2468880 h 2781326"/>
              <a:gd name="connsiteX6" fmla="*/ 0 w 2268406"/>
              <a:gd name="connsiteY6" fmla="*/ 2468880 h 2781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68406" h="2781326">
                <a:moveTo>
                  <a:pt x="0" y="0"/>
                </a:moveTo>
                <a:lnTo>
                  <a:pt x="2268406" y="0"/>
                </a:lnTo>
                <a:lnTo>
                  <a:pt x="2268406" y="2468880"/>
                </a:lnTo>
                <a:lnTo>
                  <a:pt x="1458667" y="2468880"/>
                </a:lnTo>
                <a:lnTo>
                  <a:pt x="1134204" y="2781326"/>
                </a:lnTo>
                <a:lnTo>
                  <a:pt x="809740" y="2468880"/>
                </a:lnTo>
                <a:lnTo>
                  <a:pt x="0" y="2468880"/>
                </a:lnTo>
                <a:close/>
              </a:path>
            </a:pathLst>
          </a:custGeom>
          <a:effectLst/>
        </p:spPr>
        <p:txBody>
          <a:bodyPr wrap="square">
            <a:no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tx1"/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7826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7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7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7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2" grpId="0"/>
      <p:bldP spid="13" grpId="0"/>
      <p:bldP spid="14" grpId="0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FBC5A-E13C-4F32-9A73-1B804BFE5A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EC7716-DB5D-4888-97C2-16B7013899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89299-0A61-4AE0-9ABB-9DD41BCAF826}" type="datetimeFigureOut">
              <a:rPr lang="id-ID" smtClean="0"/>
              <a:t>23/03/2022</a:t>
            </a:fld>
            <a:endParaRPr lang="id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53DB74-151A-4501-8260-1D433F627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8B1BB3-FBBE-4860-B3A1-449EBC9013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EE93A-9A32-410A-89AB-9561A65DFB8B}" type="slidenum">
              <a:rPr lang="id-ID" smtClean="0"/>
              <a:t>‹#›</a:t>
            </a:fld>
            <a:endParaRPr lang="id-ID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5ADAD15A-8DA0-4DC0-B603-CE6964FDB27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8200" y="1892300"/>
            <a:ext cx="4779919" cy="4051300"/>
          </a:xfrm>
          <a:custGeom>
            <a:avLst/>
            <a:gdLst>
              <a:gd name="connsiteX0" fmla="*/ 0 w 4779919"/>
              <a:gd name="connsiteY0" fmla="*/ 0 h 4051300"/>
              <a:gd name="connsiteX1" fmla="*/ 4466700 w 4779919"/>
              <a:gd name="connsiteY1" fmla="*/ 0 h 4051300"/>
              <a:gd name="connsiteX2" fmla="*/ 4466700 w 4779919"/>
              <a:gd name="connsiteY2" fmla="*/ 1682974 h 4051300"/>
              <a:gd name="connsiteX3" fmla="*/ 4779919 w 4779919"/>
              <a:gd name="connsiteY3" fmla="*/ 2025649 h 4051300"/>
              <a:gd name="connsiteX4" fmla="*/ 4466700 w 4779919"/>
              <a:gd name="connsiteY4" fmla="*/ 2368325 h 4051300"/>
              <a:gd name="connsiteX5" fmla="*/ 4466700 w 4779919"/>
              <a:gd name="connsiteY5" fmla="*/ 4051300 h 4051300"/>
              <a:gd name="connsiteX6" fmla="*/ 0 w 4779919"/>
              <a:gd name="connsiteY6" fmla="*/ 4051300 h 4051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779919" h="4051300">
                <a:moveTo>
                  <a:pt x="0" y="0"/>
                </a:moveTo>
                <a:lnTo>
                  <a:pt x="4466700" y="0"/>
                </a:lnTo>
                <a:lnTo>
                  <a:pt x="4466700" y="1682974"/>
                </a:lnTo>
                <a:lnTo>
                  <a:pt x="4779919" y="2025649"/>
                </a:lnTo>
                <a:lnTo>
                  <a:pt x="4466700" y="2368325"/>
                </a:lnTo>
                <a:lnTo>
                  <a:pt x="4466700" y="4051300"/>
                </a:lnTo>
                <a:lnTo>
                  <a:pt x="0" y="40513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088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icture Placeholder 22">
            <a:extLst>
              <a:ext uri="{FF2B5EF4-FFF2-40B4-BE49-F238E27FC236}">
                <a16:creationId xmlns:a16="http://schemas.microsoft.com/office/drawing/2014/main" id="{ED507A9D-33F8-49CB-9612-960EBCF618F2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096000" y="3041094"/>
            <a:ext cx="6096000" cy="3816906"/>
          </a:xfrm>
          <a:custGeom>
            <a:avLst/>
            <a:gdLst>
              <a:gd name="connsiteX0" fmla="*/ 3047999 w 6096000"/>
              <a:gd name="connsiteY0" fmla="*/ 0 h 3816906"/>
              <a:gd name="connsiteX1" fmla="*/ 3450825 w 6096000"/>
              <a:gd name="connsiteY1" fmla="*/ 387906 h 3816906"/>
              <a:gd name="connsiteX2" fmla="*/ 6096000 w 6096000"/>
              <a:gd name="connsiteY2" fmla="*/ 387906 h 3816906"/>
              <a:gd name="connsiteX3" fmla="*/ 6096000 w 6096000"/>
              <a:gd name="connsiteY3" fmla="*/ 3816906 h 3816906"/>
              <a:gd name="connsiteX4" fmla="*/ 0 w 6096000"/>
              <a:gd name="connsiteY4" fmla="*/ 3816906 h 3816906"/>
              <a:gd name="connsiteX5" fmla="*/ 0 w 6096000"/>
              <a:gd name="connsiteY5" fmla="*/ 387906 h 3816906"/>
              <a:gd name="connsiteX6" fmla="*/ 2645174 w 6096000"/>
              <a:gd name="connsiteY6" fmla="*/ 387906 h 3816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3816906">
                <a:moveTo>
                  <a:pt x="3047999" y="0"/>
                </a:moveTo>
                <a:lnTo>
                  <a:pt x="3450825" y="387906"/>
                </a:lnTo>
                <a:lnTo>
                  <a:pt x="6096000" y="387906"/>
                </a:lnTo>
                <a:lnTo>
                  <a:pt x="6096000" y="3816906"/>
                </a:lnTo>
                <a:lnTo>
                  <a:pt x="0" y="3816906"/>
                </a:lnTo>
                <a:lnTo>
                  <a:pt x="0" y="387906"/>
                </a:lnTo>
                <a:lnTo>
                  <a:pt x="2645174" y="387906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19" name="Picture Placeholder 18">
            <a:extLst>
              <a:ext uri="{FF2B5EF4-FFF2-40B4-BE49-F238E27FC236}">
                <a16:creationId xmlns:a16="http://schemas.microsoft.com/office/drawing/2014/main" id="{00633119-F545-4A9F-B2AE-E84DFF6051D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96000" cy="3816906"/>
          </a:xfrm>
          <a:custGeom>
            <a:avLst/>
            <a:gdLst>
              <a:gd name="connsiteX0" fmla="*/ 0 w 6096000"/>
              <a:gd name="connsiteY0" fmla="*/ 0 h 3816906"/>
              <a:gd name="connsiteX1" fmla="*/ 6096000 w 6096000"/>
              <a:gd name="connsiteY1" fmla="*/ 0 h 3816906"/>
              <a:gd name="connsiteX2" fmla="*/ 6096000 w 6096000"/>
              <a:gd name="connsiteY2" fmla="*/ 3429000 h 3816906"/>
              <a:gd name="connsiteX3" fmla="*/ 3450826 w 6096000"/>
              <a:gd name="connsiteY3" fmla="*/ 3429000 h 3816906"/>
              <a:gd name="connsiteX4" fmla="*/ 3048001 w 6096000"/>
              <a:gd name="connsiteY4" fmla="*/ 3816906 h 3816906"/>
              <a:gd name="connsiteX5" fmla="*/ 2645175 w 6096000"/>
              <a:gd name="connsiteY5" fmla="*/ 3429000 h 3816906"/>
              <a:gd name="connsiteX6" fmla="*/ 0 w 6096000"/>
              <a:gd name="connsiteY6" fmla="*/ 3429000 h 38169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96000" h="3816906">
                <a:moveTo>
                  <a:pt x="0" y="0"/>
                </a:moveTo>
                <a:lnTo>
                  <a:pt x="6096000" y="0"/>
                </a:lnTo>
                <a:lnTo>
                  <a:pt x="6096000" y="3429000"/>
                </a:lnTo>
                <a:lnTo>
                  <a:pt x="3450826" y="3429000"/>
                </a:lnTo>
                <a:lnTo>
                  <a:pt x="3048001" y="3816906"/>
                </a:lnTo>
                <a:lnTo>
                  <a:pt x="2645175" y="3429000"/>
                </a:lnTo>
                <a:lnTo>
                  <a:pt x="0" y="3429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012685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9" grpId="0"/>
    </p:bld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C566A2B8-E2EA-42AD-981F-F9856090FBF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30713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81006-9AEB-4E57-9D5A-009194786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89299-0A61-4AE0-9ABB-9DD41BCAF826}" type="datetimeFigureOut">
              <a:rPr lang="id-ID" smtClean="0"/>
              <a:t>23/03/2022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C9286A-F9FE-4F00-8EC0-1F0C06659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3661B5-983C-456B-A641-0ECA675CF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EE93A-9A32-410A-89AB-9561A65DFB8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39791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D81006-9AEB-4E57-9D5A-009194786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89299-0A61-4AE0-9ABB-9DD41BCAF826}" type="datetimeFigureOut">
              <a:rPr lang="id-ID" smtClean="0"/>
              <a:t>23/03/2022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C9286A-F9FE-4F00-8EC0-1F0C06659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3661B5-983C-456B-A641-0ECA675CF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EE93A-9A32-410A-89AB-9561A65DFB8B}" type="slidenum">
              <a:rPr lang="id-ID" smtClean="0"/>
              <a:t>‹#›</a:t>
            </a:fld>
            <a:endParaRPr lang="id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9A7F330-9EBA-4B92-8DEA-FB08BB56C3E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8380413" y="1308100"/>
            <a:ext cx="2175698" cy="3865563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2035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0EF707-3EB5-4572-91D5-88C17FEA8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2456" y="467519"/>
            <a:ext cx="5161344" cy="12231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34D6FB-B7F4-446C-B857-14D7F4C87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89299-0A61-4AE0-9ABB-9DD41BCAF826}" type="datetimeFigureOut">
              <a:rPr lang="id-ID" smtClean="0"/>
              <a:t>23/03/2022</a:t>
            </a:fld>
            <a:endParaRPr lang="id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83B6D7-5AA3-4D65-B388-1AD960BB5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94D17F-FA02-47D1-A74D-8DDB57D2E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EE93A-9A32-410A-89AB-9561A65DFB8B}" type="slidenum">
              <a:rPr lang="id-ID" smtClean="0"/>
              <a:t>‹#›</a:t>
            </a:fld>
            <a:endParaRPr lang="id-ID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AF35CC46-E3FC-4745-A246-AA658CEF9FD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67519" y="467519"/>
            <a:ext cx="5857968" cy="5922962"/>
          </a:xfrm>
          <a:custGeom>
            <a:avLst/>
            <a:gdLst>
              <a:gd name="connsiteX0" fmla="*/ 0 w 5857968"/>
              <a:gd name="connsiteY0" fmla="*/ 0 h 5922962"/>
              <a:gd name="connsiteX1" fmla="*/ 5434806 w 5857968"/>
              <a:gd name="connsiteY1" fmla="*/ 0 h 5922962"/>
              <a:gd name="connsiteX2" fmla="*/ 5434806 w 5857968"/>
              <a:gd name="connsiteY2" fmla="*/ 2565649 h 5922962"/>
              <a:gd name="connsiteX3" fmla="*/ 5857968 w 5857968"/>
              <a:gd name="connsiteY3" fmla="*/ 2961482 h 5922962"/>
              <a:gd name="connsiteX4" fmla="*/ 5434806 w 5857968"/>
              <a:gd name="connsiteY4" fmla="*/ 3357315 h 5922962"/>
              <a:gd name="connsiteX5" fmla="*/ 5434806 w 5857968"/>
              <a:gd name="connsiteY5" fmla="*/ 5922962 h 5922962"/>
              <a:gd name="connsiteX6" fmla="*/ 0 w 5857968"/>
              <a:gd name="connsiteY6" fmla="*/ 5922962 h 5922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57968" h="5922962">
                <a:moveTo>
                  <a:pt x="0" y="0"/>
                </a:moveTo>
                <a:lnTo>
                  <a:pt x="5434806" y="0"/>
                </a:lnTo>
                <a:lnTo>
                  <a:pt x="5434806" y="2565649"/>
                </a:lnTo>
                <a:lnTo>
                  <a:pt x="5857968" y="2961482"/>
                </a:lnTo>
                <a:lnTo>
                  <a:pt x="5434806" y="3357315"/>
                </a:lnTo>
                <a:lnTo>
                  <a:pt x="5434806" y="5922962"/>
                </a:lnTo>
                <a:lnTo>
                  <a:pt x="0" y="5922962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17579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0A91F248-9A9A-4A7B-9219-B4723C074D02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871045" y="467519"/>
            <a:ext cx="5857968" cy="5922962"/>
          </a:xfrm>
          <a:custGeom>
            <a:avLst/>
            <a:gdLst>
              <a:gd name="connsiteX0" fmla="*/ 423162 w 5857968"/>
              <a:gd name="connsiteY0" fmla="*/ 0 h 5922962"/>
              <a:gd name="connsiteX1" fmla="*/ 5857968 w 5857968"/>
              <a:gd name="connsiteY1" fmla="*/ 0 h 5922962"/>
              <a:gd name="connsiteX2" fmla="*/ 5857968 w 5857968"/>
              <a:gd name="connsiteY2" fmla="*/ 5922962 h 5922962"/>
              <a:gd name="connsiteX3" fmla="*/ 423162 w 5857968"/>
              <a:gd name="connsiteY3" fmla="*/ 5922962 h 5922962"/>
              <a:gd name="connsiteX4" fmla="*/ 423162 w 5857968"/>
              <a:gd name="connsiteY4" fmla="*/ 3357313 h 5922962"/>
              <a:gd name="connsiteX5" fmla="*/ 0 w 5857968"/>
              <a:gd name="connsiteY5" fmla="*/ 2961480 h 5922962"/>
              <a:gd name="connsiteX6" fmla="*/ 423162 w 5857968"/>
              <a:gd name="connsiteY6" fmla="*/ 2565647 h 5922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57968" h="5922962">
                <a:moveTo>
                  <a:pt x="423162" y="0"/>
                </a:moveTo>
                <a:lnTo>
                  <a:pt x="5857968" y="0"/>
                </a:lnTo>
                <a:lnTo>
                  <a:pt x="5857968" y="5922962"/>
                </a:lnTo>
                <a:lnTo>
                  <a:pt x="423162" y="5922962"/>
                </a:lnTo>
                <a:lnTo>
                  <a:pt x="423162" y="3357313"/>
                </a:lnTo>
                <a:lnTo>
                  <a:pt x="0" y="2961480"/>
                </a:lnTo>
                <a:lnTo>
                  <a:pt x="423162" y="256564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0EF707-3EB5-4572-91D5-88C17FEA8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871" y="467519"/>
            <a:ext cx="5412129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334D6FB-B7F4-446C-B857-14D7F4C87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89299-0A61-4AE0-9ABB-9DD41BCAF826}" type="datetimeFigureOut">
              <a:rPr lang="id-ID" smtClean="0"/>
              <a:t>23/03/2022</a:t>
            </a:fld>
            <a:endParaRPr lang="id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B83B6D7-5AA3-4D65-B388-1AD960BB5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94D17F-FA02-47D1-A74D-8DDB57D2E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EE93A-9A32-410A-89AB-9561A65DFB8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376795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18674-A29B-4BEC-B2E9-B6794F277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1EDFC9A-965B-422D-8C3F-064766D31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889299-0A61-4AE0-9ABB-9DD41BCAF826}" type="datetimeFigureOut">
              <a:rPr lang="id-ID" smtClean="0"/>
              <a:t>23/03/2022</a:t>
            </a:fld>
            <a:endParaRPr lang="id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A4C44AC-5A15-4ADA-9AAA-B3267227B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C2ABCDF-604B-468A-BB67-0532BD0DC8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EE93A-9A32-410A-89AB-9561A65DFB8B}" type="slidenum">
              <a:rPr lang="id-ID" smtClean="0"/>
              <a:t>‹#›</a:t>
            </a:fld>
            <a:endParaRPr lang="id-ID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2141CE95-D6E0-4AFB-8C27-A5E21394968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-8681"/>
            <a:ext cx="12192000" cy="3485567"/>
          </a:xfrm>
          <a:custGeom>
            <a:avLst/>
            <a:gdLst>
              <a:gd name="connsiteX0" fmla="*/ 0 w 12192000"/>
              <a:gd name="connsiteY0" fmla="*/ 0 h 3485567"/>
              <a:gd name="connsiteX1" fmla="*/ 12192000 w 12192000"/>
              <a:gd name="connsiteY1" fmla="*/ 0 h 3485567"/>
              <a:gd name="connsiteX2" fmla="*/ 12192000 w 12192000"/>
              <a:gd name="connsiteY2" fmla="*/ 3077821 h 3485567"/>
              <a:gd name="connsiteX3" fmla="*/ 6540161 w 12192000"/>
              <a:gd name="connsiteY3" fmla="*/ 3077821 h 3485567"/>
              <a:gd name="connsiteX4" fmla="*/ 6096000 w 12192000"/>
              <a:gd name="connsiteY4" fmla="*/ 3485567 h 3485567"/>
              <a:gd name="connsiteX5" fmla="*/ 5651840 w 12192000"/>
              <a:gd name="connsiteY5" fmla="*/ 3077821 h 3485567"/>
              <a:gd name="connsiteX6" fmla="*/ 0 w 12192000"/>
              <a:gd name="connsiteY6" fmla="*/ 3077821 h 34855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3485567">
                <a:moveTo>
                  <a:pt x="0" y="0"/>
                </a:moveTo>
                <a:lnTo>
                  <a:pt x="12192000" y="0"/>
                </a:lnTo>
                <a:lnTo>
                  <a:pt x="12192000" y="3077821"/>
                </a:lnTo>
                <a:lnTo>
                  <a:pt x="6540161" y="3077821"/>
                </a:lnTo>
                <a:lnTo>
                  <a:pt x="6096000" y="3485567"/>
                </a:lnTo>
                <a:lnTo>
                  <a:pt x="5651840" y="3077821"/>
                </a:lnTo>
                <a:lnTo>
                  <a:pt x="0" y="3077821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35049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6E31311C-4F17-4E7C-842F-98A8596A89F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3086844"/>
            <a:ext cx="12192000" cy="3779837"/>
          </a:xfrm>
          <a:custGeom>
            <a:avLst/>
            <a:gdLst>
              <a:gd name="connsiteX0" fmla="*/ 0 w 12192000"/>
              <a:gd name="connsiteY0" fmla="*/ 0 h 3779837"/>
              <a:gd name="connsiteX1" fmla="*/ 5661669 w 12192000"/>
              <a:gd name="connsiteY1" fmla="*/ 0 h 3779837"/>
              <a:gd name="connsiteX2" fmla="*/ 6096000 w 12192000"/>
              <a:gd name="connsiteY2" fmla="*/ 398723 h 3779837"/>
              <a:gd name="connsiteX3" fmla="*/ 6530332 w 12192000"/>
              <a:gd name="connsiteY3" fmla="*/ 0 h 3779837"/>
              <a:gd name="connsiteX4" fmla="*/ 12192000 w 12192000"/>
              <a:gd name="connsiteY4" fmla="*/ 0 h 3779837"/>
              <a:gd name="connsiteX5" fmla="*/ 12192000 w 12192000"/>
              <a:gd name="connsiteY5" fmla="*/ 3779837 h 3779837"/>
              <a:gd name="connsiteX6" fmla="*/ 0 w 12192000"/>
              <a:gd name="connsiteY6" fmla="*/ 3779837 h 3779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3779837">
                <a:moveTo>
                  <a:pt x="0" y="0"/>
                </a:moveTo>
                <a:lnTo>
                  <a:pt x="5661669" y="0"/>
                </a:lnTo>
                <a:lnTo>
                  <a:pt x="6096000" y="398723"/>
                </a:lnTo>
                <a:lnTo>
                  <a:pt x="6530332" y="0"/>
                </a:lnTo>
                <a:lnTo>
                  <a:pt x="12192000" y="0"/>
                </a:lnTo>
                <a:lnTo>
                  <a:pt x="12192000" y="3779837"/>
                </a:lnTo>
                <a:lnTo>
                  <a:pt x="0" y="3779837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id-ID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3D18674-A29B-4BEC-B2E9-B6794F277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66259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E9F7E20-4E5A-4D4E-856B-07C216FE2A7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989138"/>
            <a:ext cx="7269163" cy="3848100"/>
          </a:xfrm>
        </p:spPr>
        <p:txBody>
          <a:bodyPr/>
          <a:lstStyle/>
          <a:p>
            <a:endParaRPr lang="id-ID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88EC0CC-9490-47C9-AC39-D3A643F85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 algn="ctr"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703606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8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E9F7E20-4E5A-4D4E-856B-07C216FE2A7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922837" y="1989138"/>
            <a:ext cx="7269163" cy="4152582"/>
          </a:xfrm>
        </p:spPr>
        <p:txBody>
          <a:bodyPr/>
          <a:lstStyle/>
          <a:p>
            <a:endParaRPr lang="id-ID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188EC0CC-9490-47C9-AC39-D3A643F85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>
            <a:lvl1pPr algn="ctr"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788887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2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25D7512-0962-4165-9533-E6781CBB7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3B1B97-ED62-4E74-B178-19AE353DB4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0E30DD-E384-4DE7-B1C0-61F6C51363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889299-0A61-4AE0-9ABB-9DD41BCAF826}" type="datetimeFigureOut">
              <a:rPr lang="id-ID" smtClean="0"/>
              <a:t>23/03/2022</a:t>
            </a:fld>
            <a:endParaRPr lang="id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F54D7-AA86-4CA8-AFCE-E3912A1FC0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DA876D-523C-4ED4-AF07-B1D704FFB3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EE93A-9A32-410A-89AB-9561A65DFB8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4198870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3" r:id="rId3"/>
    <p:sldLayoutId id="2147483652" r:id="rId4"/>
    <p:sldLayoutId id="2147483653" r:id="rId5"/>
    <p:sldLayoutId id="2147483654" r:id="rId6"/>
    <p:sldLayoutId id="2147483655" r:id="rId7"/>
    <p:sldLayoutId id="2147483659" r:id="rId8"/>
    <p:sldLayoutId id="2147483666" r:id="rId9"/>
    <p:sldLayoutId id="2147483665" r:id="rId10"/>
    <p:sldLayoutId id="2147483662" r:id="rId11"/>
    <p:sldLayoutId id="2147483664" r:id="rId12"/>
    <p:sldLayoutId id="2147483660" r:id="rId13"/>
    <p:sldLayoutId id="2147483656" r:id="rId14"/>
    <p:sldLayoutId id="2147483658" r:id="rId15"/>
    <p:sldLayoutId id="2147483657" r:id="rId16"/>
    <p:sldLayoutId id="2147483651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nigora.valikhodzhaeva@gmail.com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Freeform: Shape 58">
            <a:extLst>
              <a:ext uri="{FF2B5EF4-FFF2-40B4-BE49-F238E27FC236}">
                <a16:creationId xmlns:a16="http://schemas.microsoft.com/office/drawing/2014/main" id="{08C514BB-9133-4A48-B66A-19A67B00D42C}"/>
              </a:ext>
            </a:extLst>
          </p:cNvPr>
          <p:cNvSpPr/>
          <p:nvPr/>
        </p:nvSpPr>
        <p:spPr>
          <a:xfrm>
            <a:off x="0" y="90446"/>
            <a:ext cx="12192000" cy="5513861"/>
          </a:xfrm>
          <a:custGeom>
            <a:avLst/>
            <a:gdLst>
              <a:gd name="connsiteX0" fmla="*/ 0 w 12192000"/>
              <a:gd name="connsiteY0" fmla="*/ 0 h 5513861"/>
              <a:gd name="connsiteX1" fmla="*/ 12192000 w 12192000"/>
              <a:gd name="connsiteY1" fmla="*/ 0 h 5513861"/>
              <a:gd name="connsiteX2" fmla="*/ 12192000 w 12192000"/>
              <a:gd name="connsiteY2" fmla="*/ 5513861 h 5513861"/>
              <a:gd name="connsiteX3" fmla="*/ 6498827 w 12192000"/>
              <a:gd name="connsiteY3" fmla="*/ 5513861 h 5513861"/>
              <a:gd name="connsiteX4" fmla="*/ 6096001 w 12192000"/>
              <a:gd name="connsiteY4" fmla="*/ 5125955 h 5513861"/>
              <a:gd name="connsiteX5" fmla="*/ 5693176 w 12192000"/>
              <a:gd name="connsiteY5" fmla="*/ 5513861 h 5513861"/>
              <a:gd name="connsiteX6" fmla="*/ 0 w 12192000"/>
              <a:gd name="connsiteY6" fmla="*/ 5513861 h 55138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5513861">
                <a:moveTo>
                  <a:pt x="0" y="0"/>
                </a:moveTo>
                <a:lnTo>
                  <a:pt x="12192000" y="0"/>
                </a:lnTo>
                <a:lnTo>
                  <a:pt x="12192000" y="5513861"/>
                </a:lnTo>
                <a:lnTo>
                  <a:pt x="6498827" y="5513861"/>
                </a:lnTo>
                <a:lnTo>
                  <a:pt x="6096001" y="5125955"/>
                </a:lnTo>
                <a:lnTo>
                  <a:pt x="5693176" y="5513861"/>
                </a:lnTo>
                <a:lnTo>
                  <a:pt x="0" y="551386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id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DE67332-A64E-4926-9830-9B70FDD651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63812"/>
            <a:ext cx="7588323" cy="785261"/>
          </a:xfrm>
        </p:spPr>
        <p:txBody>
          <a:bodyPr>
            <a:noAutofit/>
          </a:bodyPr>
          <a:lstStyle/>
          <a:p>
            <a:r>
              <a:rPr lang="ru-RU" b="1" dirty="0"/>
              <a:t>СЕССИЯ 3. Ярмарка инновационных идей для проектов по расширению возможностей женщин и преодолению гендерного насилия</a:t>
            </a:r>
            <a:endParaRPr lang="id-ID" dirty="0">
              <a:solidFill>
                <a:schemeClr val="bg2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01D6EB-919B-4E8C-B61F-54BF6050A6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092049"/>
            <a:ext cx="9144000" cy="1915701"/>
          </a:xfrm>
        </p:spPr>
        <p:txBody>
          <a:bodyPr>
            <a:normAutofit fontScale="90000"/>
          </a:bodyPr>
          <a:lstStyle/>
          <a:p>
            <a:r>
              <a:rPr lang="ru-RU" sz="7200" b="1" dirty="0">
                <a:solidFill>
                  <a:schemeClr val="bg2"/>
                </a:solidFill>
              </a:rPr>
              <a:t>Проект </a:t>
            </a:r>
            <a:br>
              <a:rPr lang="ru-RU" sz="7200" b="1" dirty="0">
                <a:solidFill>
                  <a:schemeClr val="bg2"/>
                </a:solidFill>
              </a:rPr>
            </a:br>
            <a:r>
              <a:rPr lang="ru-RU" sz="7200" b="1" dirty="0">
                <a:solidFill>
                  <a:schemeClr val="bg2"/>
                </a:solidFill>
              </a:rPr>
              <a:t>«Счастливая семья»</a:t>
            </a:r>
            <a:endParaRPr lang="id-ID" sz="7200" b="1" dirty="0">
              <a:solidFill>
                <a:schemeClr val="bg2"/>
              </a:solidFill>
            </a:endParaRP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5EA20E25-BF30-4843-9372-5B3D0E5D71D5}"/>
              </a:ext>
            </a:extLst>
          </p:cNvPr>
          <p:cNvSpPr txBox="1"/>
          <p:nvPr/>
        </p:nvSpPr>
        <p:spPr>
          <a:xfrm>
            <a:off x="8185374" y="5604307"/>
            <a:ext cx="378945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err="1">
                <a:solidFill>
                  <a:schemeClr val="accent1"/>
                </a:solidFill>
                <a:latin typeface="+mj-lt"/>
              </a:rPr>
              <a:t>Нигора</a:t>
            </a:r>
            <a:r>
              <a:rPr lang="ru-RU" sz="3200" b="1" dirty="0">
                <a:solidFill>
                  <a:schemeClr val="accent1"/>
                </a:solidFill>
                <a:latin typeface="+mj-lt"/>
              </a:rPr>
              <a:t> </a:t>
            </a:r>
            <a:r>
              <a:rPr lang="ru-RU" sz="3200" b="1" dirty="0" err="1">
                <a:solidFill>
                  <a:schemeClr val="accent1"/>
                </a:solidFill>
                <a:latin typeface="+mj-lt"/>
              </a:rPr>
              <a:t>Валиходжаева</a:t>
            </a:r>
            <a:endParaRPr lang="id-ID" sz="3200" b="1" dirty="0">
              <a:solidFill>
                <a:schemeClr val="accent1"/>
              </a:solidFill>
              <a:latin typeface="+mj-lt"/>
            </a:endParaRPr>
          </a:p>
        </p:txBody>
      </p: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E2DB73EE-159E-4AB8-9BBC-7C693F44CB66}"/>
              </a:ext>
            </a:extLst>
          </p:cNvPr>
          <p:cNvCxnSpPr>
            <a:cxnSpLocks/>
          </p:cNvCxnSpPr>
          <p:nvPr/>
        </p:nvCxnSpPr>
        <p:spPr>
          <a:xfrm>
            <a:off x="5273388" y="4108867"/>
            <a:ext cx="1645224" cy="0"/>
          </a:xfrm>
          <a:prstGeom prst="line">
            <a:avLst/>
          </a:prstGeom>
          <a:ln w="38100" cap="rnd">
            <a:solidFill>
              <a:schemeClr val="bg2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2624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" grpId="0" animBg="1"/>
      <p:bldP spid="3" grpId="0" build="p"/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7662A8C1-714C-4493-8189-4FBFB07DEADF}"/>
              </a:ext>
            </a:extLst>
          </p:cNvPr>
          <p:cNvGrpSpPr/>
          <p:nvPr/>
        </p:nvGrpSpPr>
        <p:grpSpPr>
          <a:xfrm>
            <a:off x="1009932" y="1019663"/>
            <a:ext cx="7766320" cy="4818673"/>
            <a:chOff x="1009933" y="1019663"/>
            <a:chExt cx="5916534" cy="4818673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4A0B5F13-F577-47F4-B54C-51AAA0F07BEA}"/>
                </a:ext>
              </a:extLst>
            </p:cNvPr>
            <p:cNvSpPr/>
            <p:nvPr/>
          </p:nvSpPr>
          <p:spPr>
            <a:xfrm>
              <a:off x="1009933" y="1019663"/>
              <a:ext cx="5542203" cy="4818673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4" name="Freeform: Shape 3">
              <a:extLst>
                <a:ext uri="{FF2B5EF4-FFF2-40B4-BE49-F238E27FC236}">
                  <a16:creationId xmlns:a16="http://schemas.microsoft.com/office/drawing/2014/main" id="{B1F243B0-205B-4F22-A658-C3052A4EFC0E}"/>
                </a:ext>
              </a:extLst>
            </p:cNvPr>
            <p:cNvSpPr/>
            <p:nvPr/>
          </p:nvSpPr>
          <p:spPr>
            <a:xfrm rot="5400000">
              <a:off x="6329688" y="3235049"/>
              <a:ext cx="805651" cy="387906"/>
            </a:xfrm>
            <a:custGeom>
              <a:avLst/>
              <a:gdLst>
                <a:gd name="connsiteX0" fmla="*/ 402825 w 805651"/>
                <a:gd name="connsiteY0" fmla="*/ 0 h 387906"/>
                <a:gd name="connsiteX1" fmla="*/ 805651 w 805651"/>
                <a:gd name="connsiteY1" fmla="*/ 387906 h 387906"/>
                <a:gd name="connsiteX2" fmla="*/ 0 w 805651"/>
                <a:gd name="connsiteY2" fmla="*/ 387906 h 387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5651" h="387906">
                  <a:moveTo>
                    <a:pt x="402825" y="0"/>
                  </a:moveTo>
                  <a:lnTo>
                    <a:pt x="805651" y="387906"/>
                  </a:lnTo>
                  <a:lnTo>
                    <a:pt x="0" y="38790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8" name="Title 2">
            <a:extLst>
              <a:ext uri="{FF2B5EF4-FFF2-40B4-BE49-F238E27FC236}">
                <a16:creationId xmlns:a16="http://schemas.microsoft.com/office/drawing/2014/main" id="{1DA3EE91-7957-4B2B-8CAB-AF601E675C7E}"/>
              </a:ext>
            </a:extLst>
          </p:cNvPr>
          <p:cNvSpPr txBox="1">
            <a:spLocks/>
          </p:cNvSpPr>
          <p:nvPr/>
        </p:nvSpPr>
        <p:spPr>
          <a:xfrm>
            <a:off x="1218814" y="1564799"/>
            <a:ext cx="5333323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b="1" dirty="0">
                <a:solidFill>
                  <a:schemeClr val="bg2"/>
                </a:solidFill>
              </a:rPr>
              <a:t>ЦЕЛЬ</a:t>
            </a:r>
            <a:endParaRPr lang="id-ID" b="1" dirty="0">
              <a:solidFill>
                <a:schemeClr val="bg2"/>
              </a:solidFill>
            </a:endParaRPr>
          </a:p>
        </p:txBody>
      </p:sp>
      <p:sp>
        <p:nvSpPr>
          <p:cNvPr id="9" name="Content Placeholder 11">
            <a:extLst>
              <a:ext uri="{FF2B5EF4-FFF2-40B4-BE49-F238E27FC236}">
                <a16:creationId xmlns:a16="http://schemas.microsoft.com/office/drawing/2014/main" id="{6057204C-CA3E-4F36-BB26-B3461DC2E242}"/>
              </a:ext>
            </a:extLst>
          </p:cNvPr>
          <p:cNvSpPr txBox="1">
            <a:spLocks/>
          </p:cNvSpPr>
          <p:nvPr/>
        </p:nvSpPr>
        <p:spPr>
          <a:xfrm>
            <a:off x="1218814" y="2910683"/>
            <a:ext cx="6921334" cy="2819558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ru-RU" sz="2400" dirty="0">
                <a:solidFill>
                  <a:schemeClr val="bg2"/>
                </a:solidFill>
              </a:rPr>
              <a:t>Подготовить молодежь к устойчивой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ru-RU" sz="2400" dirty="0">
                <a:solidFill>
                  <a:schemeClr val="bg2"/>
                </a:solidFill>
              </a:rPr>
              <a:t>семейной жизни без насилия</a:t>
            </a:r>
            <a:endParaRPr lang="id-ID" sz="240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38934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8">
            <a:extLst>
              <a:ext uri="{FF2B5EF4-FFF2-40B4-BE49-F238E27FC236}">
                <a16:creationId xmlns:a16="http://schemas.microsoft.com/office/drawing/2014/main" id="{C6B3F8C6-FB34-4A4D-B821-54732053E1E8}"/>
              </a:ext>
            </a:extLst>
          </p:cNvPr>
          <p:cNvSpPr>
            <a:spLocks noEditPoints="1"/>
          </p:cNvSpPr>
          <p:nvPr/>
        </p:nvSpPr>
        <p:spPr bwMode="auto">
          <a:xfrm flipH="1">
            <a:off x="741544" y="3535937"/>
            <a:ext cx="1753997" cy="1880031"/>
          </a:xfrm>
          <a:custGeom>
            <a:avLst/>
            <a:gdLst>
              <a:gd name="T0" fmla="*/ 453 w 633"/>
              <a:gd name="T1" fmla="*/ 483 h 679"/>
              <a:gd name="T2" fmla="*/ 408 w 633"/>
              <a:gd name="T3" fmla="*/ 435 h 679"/>
              <a:gd name="T4" fmla="*/ 440 w 633"/>
              <a:gd name="T5" fmla="*/ 461 h 679"/>
              <a:gd name="T6" fmla="*/ 401 w 633"/>
              <a:gd name="T7" fmla="*/ 34 h 679"/>
              <a:gd name="T8" fmla="*/ 319 w 633"/>
              <a:gd name="T9" fmla="*/ 3 h 679"/>
              <a:gd name="T10" fmla="*/ 112 w 633"/>
              <a:gd name="T11" fmla="*/ 244 h 679"/>
              <a:gd name="T12" fmla="*/ 190 w 633"/>
              <a:gd name="T13" fmla="*/ 459 h 679"/>
              <a:gd name="T14" fmla="*/ 226 w 633"/>
              <a:gd name="T15" fmla="*/ 430 h 679"/>
              <a:gd name="T16" fmla="*/ 180 w 633"/>
              <a:gd name="T17" fmla="*/ 483 h 679"/>
              <a:gd name="T18" fmla="*/ 3 w 633"/>
              <a:gd name="T19" fmla="*/ 616 h 679"/>
              <a:gd name="T20" fmla="*/ 24 w 633"/>
              <a:gd name="T21" fmla="*/ 679 h 679"/>
              <a:gd name="T22" fmla="*/ 319 w 633"/>
              <a:gd name="T23" fmla="*/ 679 h 679"/>
              <a:gd name="T24" fmla="*/ 610 w 633"/>
              <a:gd name="T25" fmla="*/ 679 h 679"/>
              <a:gd name="T26" fmla="*/ 631 w 633"/>
              <a:gd name="T27" fmla="*/ 616 h 679"/>
              <a:gd name="T28" fmla="*/ 453 w 633"/>
              <a:gd name="T29" fmla="*/ 483 h 679"/>
              <a:gd name="T30" fmla="*/ 189 w 633"/>
              <a:gd name="T31" fmla="*/ 332 h 679"/>
              <a:gd name="T32" fmla="*/ 173 w 633"/>
              <a:gd name="T33" fmla="*/ 325 h 679"/>
              <a:gd name="T34" fmla="*/ 319 w 633"/>
              <a:gd name="T35" fmla="*/ 191 h 679"/>
              <a:gd name="T36" fmla="*/ 354 w 633"/>
              <a:gd name="T37" fmla="*/ 159 h 679"/>
              <a:gd name="T38" fmla="*/ 319 w 633"/>
              <a:gd name="T39" fmla="*/ 211 h 679"/>
              <a:gd name="T40" fmla="*/ 219 w 633"/>
              <a:gd name="T41" fmla="*/ 314 h 679"/>
              <a:gd name="T42" fmla="*/ 319 w 633"/>
              <a:gd name="T43" fmla="*/ 279 h 679"/>
              <a:gd name="T44" fmla="*/ 413 w 633"/>
              <a:gd name="T45" fmla="*/ 192 h 679"/>
              <a:gd name="T46" fmla="*/ 464 w 633"/>
              <a:gd name="T47" fmla="*/ 321 h 679"/>
              <a:gd name="T48" fmla="*/ 444 w 633"/>
              <a:gd name="T49" fmla="*/ 332 h 679"/>
              <a:gd name="T50" fmla="*/ 319 w 633"/>
              <a:gd name="T51" fmla="*/ 431 h 679"/>
              <a:gd name="T52" fmla="*/ 317 w 633"/>
              <a:gd name="T53" fmla="*/ 431 h 679"/>
              <a:gd name="T54" fmla="*/ 189 w 633"/>
              <a:gd name="T55" fmla="*/ 332 h 679"/>
              <a:gd name="T56" fmla="*/ 319 w 633"/>
              <a:gd name="T57" fmla="*/ 640 h 679"/>
              <a:gd name="T58" fmla="*/ 83 w 633"/>
              <a:gd name="T59" fmla="*/ 540 h 679"/>
              <a:gd name="T60" fmla="*/ 197 w 633"/>
              <a:gd name="T61" fmla="*/ 501 h 679"/>
              <a:gd name="T62" fmla="*/ 248 w 633"/>
              <a:gd name="T63" fmla="*/ 433 h 679"/>
              <a:gd name="T64" fmla="*/ 317 w 633"/>
              <a:gd name="T65" fmla="*/ 451 h 679"/>
              <a:gd name="T66" fmla="*/ 319 w 633"/>
              <a:gd name="T67" fmla="*/ 451 h 679"/>
              <a:gd name="T68" fmla="*/ 385 w 633"/>
              <a:gd name="T69" fmla="*/ 433 h 679"/>
              <a:gd name="T70" fmla="*/ 432 w 633"/>
              <a:gd name="T71" fmla="*/ 501 h 679"/>
              <a:gd name="T72" fmla="*/ 555 w 633"/>
              <a:gd name="T73" fmla="*/ 543 h 679"/>
              <a:gd name="T74" fmla="*/ 319 w 633"/>
              <a:gd name="T75" fmla="*/ 640 h 6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</a:cxnLst>
            <a:rect l="0" t="0" r="r" b="b"/>
            <a:pathLst>
              <a:path w="633" h="679">
                <a:moveTo>
                  <a:pt x="453" y="483"/>
                </a:moveTo>
                <a:cubicBezTo>
                  <a:pt x="427" y="472"/>
                  <a:pt x="414" y="455"/>
                  <a:pt x="408" y="435"/>
                </a:cubicBezTo>
                <a:cubicBezTo>
                  <a:pt x="419" y="442"/>
                  <a:pt x="429" y="451"/>
                  <a:pt x="440" y="461"/>
                </a:cubicBezTo>
                <a:cubicBezTo>
                  <a:pt x="540" y="369"/>
                  <a:pt x="587" y="34"/>
                  <a:pt x="401" y="34"/>
                </a:cubicBezTo>
                <a:cubicBezTo>
                  <a:pt x="380" y="15"/>
                  <a:pt x="351" y="4"/>
                  <a:pt x="319" y="3"/>
                </a:cubicBezTo>
                <a:cubicBezTo>
                  <a:pt x="226" y="0"/>
                  <a:pt x="110" y="75"/>
                  <a:pt x="112" y="244"/>
                </a:cubicBezTo>
                <a:cubicBezTo>
                  <a:pt x="113" y="347"/>
                  <a:pt x="141" y="397"/>
                  <a:pt x="190" y="459"/>
                </a:cubicBezTo>
                <a:cubicBezTo>
                  <a:pt x="202" y="448"/>
                  <a:pt x="214" y="439"/>
                  <a:pt x="226" y="430"/>
                </a:cubicBezTo>
                <a:cubicBezTo>
                  <a:pt x="221" y="453"/>
                  <a:pt x="209" y="471"/>
                  <a:pt x="180" y="483"/>
                </a:cubicBezTo>
                <a:cubicBezTo>
                  <a:pt x="106" y="514"/>
                  <a:pt x="0" y="522"/>
                  <a:pt x="3" y="616"/>
                </a:cubicBezTo>
                <a:cubicBezTo>
                  <a:pt x="3" y="637"/>
                  <a:pt x="11" y="658"/>
                  <a:pt x="24" y="679"/>
                </a:cubicBezTo>
                <a:cubicBezTo>
                  <a:pt x="319" y="679"/>
                  <a:pt x="319" y="679"/>
                  <a:pt x="319" y="679"/>
                </a:cubicBezTo>
                <a:cubicBezTo>
                  <a:pt x="610" y="679"/>
                  <a:pt x="610" y="679"/>
                  <a:pt x="610" y="679"/>
                </a:cubicBezTo>
                <a:cubicBezTo>
                  <a:pt x="622" y="658"/>
                  <a:pt x="630" y="637"/>
                  <a:pt x="631" y="616"/>
                </a:cubicBezTo>
                <a:cubicBezTo>
                  <a:pt x="633" y="522"/>
                  <a:pt x="528" y="514"/>
                  <a:pt x="453" y="483"/>
                </a:cubicBezTo>
                <a:close/>
                <a:moveTo>
                  <a:pt x="189" y="332"/>
                </a:moveTo>
                <a:cubicBezTo>
                  <a:pt x="183" y="331"/>
                  <a:pt x="178" y="329"/>
                  <a:pt x="173" y="325"/>
                </a:cubicBezTo>
                <a:cubicBezTo>
                  <a:pt x="212" y="302"/>
                  <a:pt x="247" y="258"/>
                  <a:pt x="319" y="191"/>
                </a:cubicBezTo>
                <a:cubicBezTo>
                  <a:pt x="330" y="181"/>
                  <a:pt x="341" y="170"/>
                  <a:pt x="354" y="159"/>
                </a:cubicBezTo>
                <a:cubicBezTo>
                  <a:pt x="347" y="171"/>
                  <a:pt x="337" y="188"/>
                  <a:pt x="319" y="211"/>
                </a:cubicBezTo>
                <a:cubicBezTo>
                  <a:pt x="299" y="237"/>
                  <a:pt x="268" y="270"/>
                  <a:pt x="219" y="314"/>
                </a:cubicBezTo>
                <a:cubicBezTo>
                  <a:pt x="245" y="318"/>
                  <a:pt x="282" y="303"/>
                  <a:pt x="319" y="279"/>
                </a:cubicBezTo>
                <a:cubicBezTo>
                  <a:pt x="354" y="256"/>
                  <a:pt x="388" y="225"/>
                  <a:pt x="413" y="192"/>
                </a:cubicBezTo>
                <a:cubicBezTo>
                  <a:pt x="425" y="239"/>
                  <a:pt x="442" y="291"/>
                  <a:pt x="464" y="321"/>
                </a:cubicBezTo>
                <a:cubicBezTo>
                  <a:pt x="458" y="327"/>
                  <a:pt x="452" y="331"/>
                  <a:pt x="444" y="332"/>
                </a:cubicBezTo>
                <a:cubicBezTo>
                  <a:pt x="421" y="388"/>
                  <a:pt x="378" y="430"/>
                  <a:pt x="319" y="431"/>
                </a:cubicBezTo>
                <a:cubicBezTo>
                  <a:pt x="317" y="431"/>
                  <a:pt x="317" y="431"/>
                  <a:pt x="317" y="431"/>
                </a:cubicBezTo>
                <a:cubicBezTo>
                  <a:pt x="257" y="431"/>
                  <a:pt x="213" y="389"/>
                  <a:pt x="189" y="332"/>
                </a:cubicBezTo>
                <a:close/>
                <a:moveTo>
                  <a:pt x="319" y="640"/>
                </a:moveTo>
                <a:cubicBezTo>
                  <a:pt x="229" y="642"/>
                  <a:pt x="142" y="608"/>
                  <a:pt x="83" y="540"/>
                </a:cubicBezTo>
                <a:cubicBezTo>
                  <a:pt x="115" y="525"/>
                  <a:pt x="157" y="515"/>
                  <a:pt x="197" y="501"/>
                </a:cubicBezTo>
                <a:cubicBezTo>
                  <a:pt x="224" y="490"/>
                  <a:pt x="239" y="464"/>
                  <a:pt x="248" y="433"/>
                </a:cubicBezTo>
                <a:cubicBezTo>
                  <a:pt x="268" y="444"/>
                  <a:pt x="291" y="451"/>
                  <a:pt x="317" y="451"/>
                </a:cubicBezTo>
                <a:cubicBezTo>
                  <a:pt x="319" y="451"/>
                  <a:pt x="319" y="451"/>
                  <a:pt x="319" y="451"/>
                </a:cubicBezTo>
                <a:cubicBezTo>
                  <a:pt x="343" y="451"/>
                  <a:pt x="365" y="444"/>
                  <a:pt x="385" y="433"/>
                </a:cubicBezTo>
                <a:cubicBezTo>
                  <a:pt x="393" y="463"/>
                  <a:pt x="407" y="490"/>
                  <a:pt x="432" y="501"/>
                </a:cubicBezTo>
                <a:cubicBezTo>
                  <a:pt x="466" y="515"/>
                  <a:pt x="518" y="525"/>
                  <a:pt x="555" y="543"/>
                </a:cubicBezTo>
                <a:cubicBezTo>
                  <a:pt x="488" y="607"/>
                  <a:pt x="402" y="639"/>
                  <a:pt x="319" y="64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sp>
        <p:nvSpPr>
          <p:cNvPr id="6" name="Freeform 34">
            <a:extLst>
              <a:ext uri="{FF2B5EF4-FFF2-40B4-BE49-F238E27FC236}">
                <a16:creationId xmlns:a16="http://schemas.microsoft.com/office/drawing/2014/main" id="{EA228186-094C-4D25-9145-E518DA3AD87B}"/>
              </a:ext>
            </a:extLst>
          </p:cNvPr>
          <p:cNvSpPr>
            <a:spLocks noEditPoints="1"/>
          </p:cNvSpPr>
          <p:nvPr/>
        </p:nvSpPr>
        <p:spPr bwMode="auto">
          <a:xfrm flipH="1">
            <a:off x="9715626" y="3437585"/>
            <a:ext cx="1715664" cy="1978383"/>
          </a:xfrm>
          <a:custGeom>
            <a:avLst/>
            <a:gdLst>
              <a:gd name="T0" fmla="*/ 405 w 633"/>
              <a:gd name="T1" fmla="*/ 470 h 730"/>
              <a:gd name="T2" fmla="*/ 483 w 633"/>
              <a:gd name="T3" fmla="*/ 380 h 730"/>
              <a:gd name="T4" fmla="*/ 501 w 633"/>
              <a:gd name="T5" fmla="*/ 293 h 730"/>
              <a:gd name="T6" fmla="*/ 437 w 633"/>
              <a:gd name="T7" fmla="*/ 133 h 730"/>
              <a:gd name="T8" fmla="*/ 316 w 633"/>
              <a:gd name="T9" fmla="*/ 8 h 730"/>
              <a:gd name="T10" fmla="*/ 316 w 633"/>
              <a:gd name="T11" fmla="*/ 40 h 730"/>
              <a:gd name="T12" fmla="*/ 316 w 633"/>
              <a:gd name="T13" fmla="*/ 66 h 730"/>
              <a:gd name="T14" fmla="*/ 237 w 633"/>
              <a:gd name="T15" fmla="*/ 95 h 730"/>
              <a:gd name="T16" fmla="*/ 192 w 633"/>
              <a:gd name="T17" fmla="*/ 135 h 730"/>
              <a:gd name="T18" fmla="*/ 141 w 633"/>
              <a:gd name="T19" fmla="*/ 264 h 730"/>
              <a:gd name="T20" fmla="*/ 133 w 633"/>
              <a:gd name="T21" fmla="*/ 339 h 730"/>
              <a:gd name="T22" fmla="*/ 175 w 633"/>
              <a:gd name="T23" fmla="*/ 399 h 730"/>
              <a:gd name="T24" fmla="*/ 181 w 633"/>
              <a:gd name="T25" fmla="*/ 534 h 730"/>
              <a:gd name="T26" fmla="*/ 24 w 633"/>
              <a:gd name="T27" fmla="*/ 730 h 730"/>
              <a:gd name="T28" fmla="*/ 610 w 633"/>
              <a:gd name="T29" fmla="*/ 730 h 730"/>
              <a:gd name="T30" fmla="*/ 453 w 633"/>
              <a:gd name="T31" fmla="*/ 534 h 730"/>
              <a:gd name="T32" fmla="*/ 156 w 633"/>
              <a:gd name="T33" fmla="*/ 275 h 730"/>
              <a:gd name="T34" fmla="*/ 189 w 633"/>
              <a:gd name="T35" fmla="*/ 335 h 730"/>
              <a:gd name="T36" fmla="*/ 195 w 633"/>
              <a:gd name="T37" fmla="*/ 273 h 730"/>
              <a:gd name="T38" fmla="*/ 211 w 633"/>
              <a:gd name="T39" fmla="*/ 190 h 730"/>
              <a:gd name="T40" fmla="*/ 316 w 633"/>
              <a:gd name="T41" fmla="*/ 195 h 730"/>
              <a:gd name="T42" fmla="*/ 380 w 633"/>
              <a:gd name="T43" fmla="*/ 173 h 730"/>
              <a:gd name="T44" fmla="*/ 424 w 633"/>
              <a:gd name="T45" fmla="*/ 192 h 730"/>
              <a:gd name="T46" fmla="*/ 439 w 633"/>
              <a:gd name="T47" fmla="*/ 273 h 730"/>
              <a:gd name="T48" fmla="*/ 445 w 633"/>
              <a:gd name="T49" fmla="*/ 335 h 730"/>
              <a:gd name="T50" fmla="*/ 477 w 633"/>
              <a:gd name="T51" fmla="*/ 275 h 730"/>
              <a:gd name="T52" fmla="*/ 317 w 633"/>
              <a:gd name="T53" fmla="*/ 482 h 730"/>
              <a:gd name="T54" fmla="*/ 189 w 633"/>
              <a:gd name="T55" fmla="*/ 384 h 730"/>
              <a:gd name="T56" fmla="*/ 316 w 633"/>
              <a:gd name="T57" fmla="*/ 503 h 730"/>
              <a:gd name="T58" fmla="*/ 387 w 633"/>
              <a:gd name="T59" fmla="*/ 483 h 730"/>
              <a:gd name="T60" fmla="*/ 319 w 633"/>
              <a:gd name="T61" fmla="*/ 630 h 730"/>
              <a:gd name="T62" fmla="*/ 224 w 633"/>
              <a:gd name="T63" fmla="*/ 525 h 730"/>
              <a:gd name="T64" fmla="*/ 403 w 633"/>
              <a:gd name="T65" fmla="*/ 669 h 730"/>
              <a:gd name="T66" fmla="*/ 318 w 633"/>
              <a:gd name="T67" fmla="*/ 687 h 730"/>
              <a:gd name="T68" fmla="*/ 272 w 633"/>
              <a:gd name="T69" fmla="*/ 626 h 730"/>
              <a:gd name="T70" fmla="*/ 172 w 633"/>
              <a:gd name="T71" fmla="*/ 556 h 730"/>
              <a:gd name="T72" fmla="*/ 214 w 633"/>
              <a:gd name="T73" fmla="*/ 538 h 730"/>
              <a:gd name="T74" fmla="*/ 319 w 633"/>
              <a:gd name="T75" fmla="*/ 655 h 730"/>
              <a:gd name="T76" fmla="*/ 459 w 633"/>
              <a:gd name="T77" fmla="*/ 558 h 73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633" h="730">
                <a:moveTo>
                  <a:pt x="453" y="534"/>
                </a:moveTo>
                <a:cubicBezTo>
                  <a:pt x="420" y="520"/>
                  <a:pt x="408" y="498"/>
                  <a:pt x="405" y="470"/>
                </a:cubicBezTo>
                <a:cubicBezTo>
                  <a:pt x="427" y="452"/>
                  <a:pt x="445" y="427"/>
                  <a:pt x="458" y="399"/>
                </a:cubicBezTo>
                <a:cubicBezTo>
                  <a:pt x="468" y="395"/>
                  <a:pt x="476" y="389"/>
                  <a:pt x="483" y="380"/>
                </a:cubicBezTo>
                <a:cubicBezTo>
                  <a:pt x="491" y="369"/>
                  <a:pt x="497" y="355"/>
                  <a:pt x="500" y="339"/>
                </a:cubicBezTo>
                <a:cubicBezTo>
                  <a:pt x="503" y="324"/>
                  <a:pt x="504" y="308"/>
                  <a:pt x="501" y="293"/>
                </a:cubicBezTo>
                <a:cubicBezTo>
                  <a:pt x="500" y="282"/>
                  <a:pt x="497" y="272"/>
                  <a:pt x="492" y="263"/>
                </a:cubicBezTo>
                <a:cubicBezTo>
                  <a:pt x="486" y="212"/>
                  <a:pt x="466" y="165"/>
                  <a:pt x="437" y="133"/>
                </a:cubicBezTo>
                <a:cubicBezTo>
                  <a:pt x="431" y="125"/>
                  <a:pt x="424" y="118"/>
                  <a:pt x="417" y="112"/>
                </a:cubicBezTo>
                <a:cubicBezTo>
                  <a:pt x="439" y="56"/>
                  <a:pt x="386" y="0"/>
                  <a:pt x="316" y="8"/>
                </a:cubicBezTo>
                <a:cubicBezTo>
                  <a:pt x="307" y="9"/>
                  <a:pt x="297" y="11"/>
                  <a:pt x="288" y="14"/>
                </a:cubicBezTo>
                <a:cubicBezTo>
                  <a:pt x="300" y="20"/>
                  <a:pt x="310" y="30"/>
                  <a:pt x="316" y="40"/>
                </a:cubicBezTo>
                <a:cubicBezTo>
                  <a:pt x="320" y="49"/>
                  <a:pt x="321" y="58"/>
                  <a:pt x="316" y="68"/>
                </a:cubicBezTo>
                <a:cubicBezTo>
                  <a:pt x="316" y="67"/>
                  <a:pt x="316" y="67"/>
                  <a:pt x="316" y="66"/>
                </a:cubicBezTo>
                <a:cubicBezTo>
                  <a:pt x="291" y="0"/>
                  <a:pt x="212" y="20"/>
                  <a:pt x="211" y="42"/>
                </a:cubicBezTo>
                <a:cubicBezTo>
                  <a:pt x="231" y="57"/>
                  <a:pt x="237" y="71"/>
                  <a:pt x="237" y="95"/>
                </a:cubicBezTo>
                <a:cubicBezTo>
                  <a:pt x="214" y="95"/>
                  <a:pt x="206" y="79"/>
                  <a:pt x="197" y="56"/>
                </a:cubicBezTo>
                <a:cubicBezTo>
                  <a:pt x="185" y="82"/>
                  <a:pt x="184" y="110"/>
                  <a:pt x="192" y="135"/>
                </a:cubicBezTo>
                <a:cubicBezTo>
                  <a:pt x="164" y="167"/>
                  <a:pt x="144" y="210"/>
                  <a:pt x="141" y="254"/>
                </a:cubicBezTo>
                <a:cubicBezTo>
                  <a:pt x="141" y="258"/>
                  <a:pt x="141" y="261"/>
                  <a:pt x="141" y="264"/>
                </a:cubicBezTo>
                <a:cubicBezTo>
                  <a:pt x="137" y="273"/>
                  <a:pt x="134" y="283"/>
                  <a:pt x="132" y="293"/>
                </a:cubicBezTo>
                <a:cubicBezTo>
                  <a:pt x="130" y="308"/>
                  <a:pt x="130" y="324"/>
                  <a:pt x="133" y="339"/>
                </a:cubicBezTo>
                <a:cubicBezTo>
                  <a:pt x="136" y="355"/>
                  <a:pt x="142" y="369"/>
                  <a:pt x="151" y="380"/>
                </a:cubicBezTo>
                <a:cubicBezTo>
                  <a:pt x="157" y="389"/>
                  <a:pt x="166" y="395"/>
                  <a:pt x="175" y="399"/>
                </a:cubicBezTo>
                <a:cubicBezTo>
                  <a:pt x="188" y="427"/>
                  <a:pt x="206" y="452"/>
                  <a:pt x="228" y="470"/>
                </a:cubicBezTo>
                <a:cubicBezTo>
                  <a:pt x="225" y="498"/>
                  <a:pt x="214" y="520"/>
                  <a:pt x="181" y="534"/>
                </a:cubicBezTo>
                <a:cubicBezTo>
                  <a:pt x="106" y="565"/>
                  <a:pt x="0" y="574"/>
                  <a:pt x="3" y="668"/>
                </a:cubicBezTo>
                <a:cubicBezTo>
                  <a:pt x="3" y="688"/>
                  <a:pt x="11" y="709"/>
                  <a:pt x="24" y="730"/>
                </a:cubicBezTo>
                <a:cubicBezTo>
                  <a:pt x="316" y="730"/>
                  <a:pt x="316" y="730"/>
                  <a:pt x="316" y="730"/>
                </a:cubicBezTo>
                <a:cubicBezTo>
                  <a:pt x="610" y="730"/>
                  <a:pt x="610" y="730"/>
                  <a:pt x="610" y="730"/>
                </a:cubicBezTo>
                <a:cubicBezTo>
                  <a:pt x="622" y="709"/>
                  <a:pt x="630" y="688"/>
                  <a:pt x="631" y="668"/>
                </a:cubicBezTo>
                <a:cubicBezTo>
                  <a:pt x="633" y="574"/>
                  <a:pt x="528" y="565"/>
                  <a:pt x="453" y="534"/>
                </a:cubicBezTo>
                <a:close/>
                <a:moveTo>
                  <a:pt x="189" y="384"/>
                </a:moveTo>
                <a:cubicBezTo>
                  <a:pt x="154" y="378"/>
                  <a:pt x="140" y="313"/>
                  <a:pt x="156" y="275"/>
                </a:cubicBezTo>
                <a:cubicBezTo>
                  <a:pt x="157" y="275"/>
                  <a:pt x="158" y="274"/>
                  <a:pt x="158" y="274"/>
                </a:cubicBezTo>
                <a:cubicBezTo>
                  <a:pt x="182" y="259"/>
                  <a:pt x="189" y="329"/>
                  <a:pt x="189" y="335"/>
                </a:cubicBezTo>
                <a:cubicBezTo>
                  <a:pt x="189" y="360"/>
                  <a:pt x="216" y="369"/>
                  <a:pt x="210" y="352"/>
                </a:cubicBezTo>
                <a:cubicBezTo>
                  <a:pt x="204" y="334"/>
                  <a:pt x="196" y="307"/>
                  <a:pt x="195" y="273"/>
                </a:cubicBezTo>
                <a:cubicBezTo>
                  <a:pt x="195" y="272"/>
                  <a:pt x="195" y="272"/>
                  <a:pt x="195" y="271"/>
                </a:cubicBezTo>
                <a:cubicBezTo>
                  <a:pt x="194" y="245"/>
                  <a:pt x="200" y="216"/>
                  <a:pt x="211" y="190"/>
                </a:cubicBezTo>
                <a:cubicBezTo>
                  <a:pt x="215" y="185"/>
                  <a:pt x="218" y="180"/>
                  <a:pt x="223" y="177"/>
                </a:cubicBezTo>
                <a:cubicBezTo>
                  <a:pt x="244" y="194"/>
                  <a:pt x="275" y="202"/>
                  <a:pt x="316" y="195"/>
                </a:cubicBezTo>
                <a:cubicBezTo>
                  <a:pt x="335" y="191"/>
                  <a:pt x="356" y="185"/>
                  <a:pt x="379" y="174"/>
                </a:cubicBezTo>
                <a:cubicBezTo>
                  <a:pt x="380" y="174"/>
                  <a:pt x="380" y="173"/>
                  <a:pt x="380" y="173"/>
                </a:cubicBezTo>
                <a:cubicBezTo>
                  <a:pt x="405" y="167"/>
                  <a:pt x="412" y="175"/>
                  <a:pt x="423" y="191"/>
                </a:cubicBezTo>
                <a:cubicBezTo>
                  <a:pt x="423" y="191"/>
                  <a:pt x="423" y="191"/>
                  <a:pt x="424" y="192"/>
                </a:cubicBezTo>
                <a:cubicBezTo>
                  <a:pt x="434" y="216"/>
                  <a:pt x="440" y="243"/>
                  <a:pt x="440" y="269"/>
                </a:cubicBezTo>
                <a:cubicBezTo>
                  <a:pt x="439" y="270"/>
                  <a:pt x="439" y="272"/>
                  <a:pt x="439" y="273"/>
                </a:cubicBezTo>
                <a:cubicBezTo>
                  <a:pt x="438" y="307"/>
                  <a:pt x="430" y="334"/>
                  <a:pt x="424" y="352"/>
                </a:cubicBezTo>
                <a:cubicBezTo>
                  <a:pt x="418" y="369"/>
                  <a:pt x="445" y="360"/>
                  <a:pt x="445" y="335"/>
                </a:cubicBezTo>
                <a:cubicBezTo>
                  <a:pt x="445" y="329"/>
                  <a:pt x="452" y="259"/>
                  <a:pt x="476" y="274"/>
                </a:cubicBezTo>
                <a:cubicBezTo>
                  <a:pt x="476" y="274"/>
                  <a:pt x="477" y="274"/>
                  <a:pt x="477" y="275"/>
                </a:cubicBezTo>
                <a:cubicBezTo>
                  <a:pt x="494" y="313"/>
                  <a:pt x="480" y="378"/>
                  <a:pt x="445" y="384"/>
                </a:cubicBezTo>
                <a:cubicBezTo>
                  <a:pt x="421" y="440"/>
                  <a:pt x="377" y="482"/>
                  <a:pt x="317" y="482"/>
                </a:cubicBezTo>
                <a:cubicBezTo>
                  <a:pt x="316" y="482"/>
                  <a:pt x="316" y="482"/>
                  <a:pt x="316" y="482"/>
                </a:cubicBezTo>
                <a:cubicBezTo>
                  <a:pt x="256" y="482"/>
                  <a:pt x="213" y="440"/>
                  <a:pt x="189" y="384"/>
                </a:cubicBezTo>
                <a:close/>
                <a:moveTo>
                  <a:pt x="249" y="484"/>
                </a:moveTo>
                <a:cubicBezTo>
                  <a:pt x="268" y="496"/>
                  <a:pt x="291" y="502"/>
                  <a:pt x="316" y="503"/>
                </a:cubicBezTo>
                <a:cubicBezTo>
                  <a:pt x="317" y="503"/>
                  <a:pt x="317" y="503"/>
                  <a:pt x="317" y="503"/>
                </a:cubicBezTo>
                <a:cubicBezTo>
                  <a:pt x="343" y="503"/>
                  <a:pt x="366" y="496"/>
                  <a:pt x="387" y="483"/>
                </a:cubicBezTo>
                <a:cubicBezTo>
                  <a:pt x="391" y="500"/>
                  <a:pt x="401" y="518"/>
                  <a:pt x="414" y="532"/>
                </a:cubicBezTo>
                <a:cubicBezTo>
                  <a:pt x="374" y="581"/>
                  <a:pt x="346" y="601"/>
                  <a:pt x="319" y="630"/>
                </a:cubicBezTo>
                <a:cubicBezTo>
                  <a:pt x="318" y="629"/>
                  <a:pt x="317" y="629"/>
                  <a:pt x="316" y="628"/>
                </a:cubicBezTo>
                <a:cubicBezTo>
                  <a:pt x="292" y="612"/>
                  <a:pt x="262" y="579"/>
                  <a:pt x="224" y="525"/>
                </a:cubicBezTo>
                <a:cubicBezTo>
                  <a:pt x="235" y="513"/>
                  <a:pt x="244" y="498"/>
                  <a:pt x="249" y="484"/>
                </a:cubicBezTo>
                <a:close/>
                <a:moveTo>
                  <a:pt x="403" y="669"/>
                </a:moveTo>
                <a:cubicBezTo>
                  <a:pt x="391" y="655"/>
                  <a:pt x="383" y="631"/>
                  <a:pt x="362" y="619"/>
                </a:cubicBezTo>
                <a:cubicBezTo>
                  <a:pt x="344" y="631"/>
                  <a:pt x="321" y="669"/>
                  <a:pt x="318" y="687"/>
                </a:cubicBezTo>
                <a:cubicBezTo>
                  <a:pt x="318" y="684"/>
                  <a:pt x="317" y="680"/>
                  <a:pt x="316" y="677"/>
                </a:cubicBezTo>
                <a:cubicBezTo>
                  <a:pt x="308" y="654"/>
                  <a:pt x="281" y="635"/>
                  <a:pt x="272" y="626"/>
                </a:cubicBezTo>
                <a:cubicBezTo>
                  <a:pt x="252" y="635"/>
                  <a:pt x="246" y="653"/>
                  <a:pt x="233" y="670"/>
                </a:cubicBezTo>
                <a:cubicBezTo>
                  <a:pt x="220" y="653"/>
                  <a:pt x="183" y="602"/>
                  <a:pt x="172" y="556"/>
                </a:cubicBezTo>
                <a:cubicBezTo>
                  <a:pt x="187" y="553"/>
                  <a:pt x="201" y="545"/>
                  <a:pt x="213" y="535"/>
                </a:cubicBezTo>
                <a:cubicBezTo>
                  <a:pt x="213" y="536"/>
                  <a:pt x="214" y="537"/>
                  <a:pt x="214" y="538"/>
                </a:cubicBezTo>
                <a:cubicBezTo>
                  <a:pt x="240" y="574"/>
                  <a:pt x="285" y="626"/>
                  <a:pt x="316" y="652"/>
                </a:cubicBezTo>
                <a:cubicBezTo>
                  <a:pt x="317" y="653"/>
                  <a:pt x="318" y="654"/>
                  <a:pt x="319" y="655"/>
                </a:cubicBezTo>
                <a:cubicBezTo>
                  <a:pt x="351" y="612"/>
                  <a:pt x="388" y="581"/>
                  <a:pt x="425" y="541"/>
                </a:cubicBezTo>
                <a:cubicBezTo>
                  <a:pt x="435" y="549"/>
                  <a:pt x="446" y="555"/>
                  <a:pt x="459" y="558"/>
                </a:cubicBezTo>
                <a:cubicBezTo>
                  <a:pt x="446" y="592"/>
                  <a:pt x="425" y="648"/>
                  <a:pt x="403" y="669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sp>
        <p:nvSpPr>
          <p:cNvPr id="7" name="Freeform 26">
            <a:extLst>
              <a:ext uri="{FF2B5EF4-FFF2-40B4-BE49-F238E27FC236}">
                <a16:creationId xmlns:a16="http://schemas.microsoft.com/office/drawing/2014/main" id="{F19C1154-DD87-43D9-9489-620488AC73A2}"/>
              </a:ext>
            </a:extLst>
          </p:cNvPr>
          <p:cNvSpPr>
            <a:spLocks noEditPoints="1"/>
          </p:cNvSpPr>
          <p:nvPr/>
        </p:nvSpPr>
        <p:spPr bwMode="auto">
          <a:xfrm flipH="1">
            <a:off x="7468517" y="3422784"/>
            <a:ext cx="1698233" cy="1993184"/>
          </a:xfrm>
          <a:custGeom>
            <a:avLst/>
            <a:gdLst>
              <a:gd name="T0" fmla="*/ 565 w 631"/>
              <a:gd name="T1" fmla="*/ 585 h 741"/>
              <a:gd name="T2" fmla="*/ 545 w 631"/>
              <a:gd name="T3" fmla="*/ 531 h 741"/>
              <a:gd name="T4" fmla="*/ 567 w 631"/>
              <a:gd name="T5" fmla="*/ 470 h 741"/>
              <a:gd name="T6" fmla="*/ 568 w 631"/>
              <a:gd name="T7" fmla="*/ 407 h 741"/>
              <a:gd name="T8" fmla="*/ 568 w 631"/>
              <a:gd name="T9" fmla="*/ 345 h 741"/>
              <a:gd name="T10" fmla="*/ 535 w 631"/>
              <a:gd name="T11" fmla="*/ 208 h 741"/>
              <a:gd name="T12" fmla="*/ 476 w 631"/>
              <a:gd name="T13" fmla="*/ 107 h 741"/>
              <a:gd name="T14" fmla="*/ 270 w 631"/>
              <a:gd name="T15" fmla="*/ 60 h 741"/>
              <a:gd name="T16" fmla="*/ 146 w 631"/>
              <a:gd name="T17" fmla="*/ 128 h 741"/>
              <a:gd name="T18" fmla="*/ 102 w 631"/>
              <a:gd name="T19" fmla="*/ 207 h 741"/>
              <a:gd name="T20" fmla="*/ 63 w 631"/>
              <a:gd name="T21" fmla="*/ 310 h 741"/>
              <a:gd name="T22" fmla="*/ 64 w 631"/>
              <a:gd name="T23" fmla="*/ 390 h 741"/>
              <a:gd name="T24" fmla="*/ 69 w 631"/>
              <a:gd name="T25" fmla="*/ 482 h 741"/>
              <a:gd name="T26" fmla="*/ 83 w 631"/>
              <a:gd name="T27" fmla="*/ 539 h 741"/>
              <a:gd name="T28" fmla="*/ 67 w 631"/>
              <a:gd name="T29" fmla="*/ 585 h 741"/>
              <a:gd name="T30" fmla="*/ 2 w 631"/>
              <a:gd name="T31" fmla="*/ 678 h 741"/>
              <a:gd name="T32" fmla="*/ 23 w 631"/>
              <a:gd name="T33" fmla="*/ 741 h 741"/>
              <a:gd name="T34" fmla="*/ 609 w 631"/>
              <a:gd name="T35" fmla="*/ 741 h 741"/>
              <a:gd name="T36" fmla="*/ 630 w 631"/>
              <a:gd name="T37" fmla="*/ 678 h 741"/>
              <a:gd name="T38" fmla="*/ 565 w 631"/>
              <a:gd name="T39" fmla="*/ 585 h 741"/>
              <a:gd name="T40" fmla="*/ 454 w 631"/>
              <a:gd name="T41" fmla="*/ 282 h 741"/>
              <a:gd name="T42" fmla="*/ 452 w 631"/>
              <a:gd name="T43" fmla="*/ 281 h 741"/>
              <a:gd name="T44" fmla="*/ 482 w 631"/>
              <a:gd name="T45" fmla="*/ 305 h 741"/>
              <a:gd name="T46" fmla="*/ 470 w 631"/>
              <a:gd name="T47" fmla="*/ 374 h 741"/>
              <a:gd name="T48" fmla="*/ 460 w 631"/>
              <a:gd name="T49" fmla="*/ 373 h 741"/>
              <a:gd name="T50" fmla="*/ 454 w 631"/>
              <a:gd name="T51" fmla="*/ 282 h 741"/>
              <a:gd name="T52" fmla="*/ 150 w 631"/>
              <a:gd name="T53" fmla="*/ 302 h 741"/>
              <a:gd name="T54" fmla="*/ 184 w 631"/>
              <a:gd name="T55" fmla="*/ 292 h 741"/>
              <a:gd name="T56" fmla="*/ 194 w 631"/>
              <a:gd name="T57" fmla="*/ 284 h 741"/>
              <a:gd name="T58" fmla="*/ 211 w 631"/>
              <a:gd name="T59" fmla="*/ 198 h 741"/>
              <a:gd name="T60" fmla="*/ 213 w 631"/>
              <a:gd name="T61" fmla="*/ 195 h 741"/>
              <a:gd name="T62" fmla="*/ 316 w 631"/>
              <a:gd name="T63" fmla="*/ 252 h 741"/>
              <a:gd name="T64" fmla="*/ 329 w 631"/>
              <a:gd name="T65" fmla="*/ 253 h 741"/>
              <a:gd name="T66" fmla="*/ 394 w 631"/>
              <a:gd name="T67" fmla="*/ 315 h 741"/>
              <a:gd name="T68" fmla="*/ 410 w 631"/>
              <a:gd name="T69" fmla="*/ 360 h 741"/>
              <a:gd name="T70" fmla="*/ 435 w 631"/>
              <a:gd name="T71" fmla="*/ 412 h 741"/>
              <a:gd name="T72" fmla="*/ 316 w 631"/>
              <a:gd name="T73" fmla="*/ 493 h 741"/>
              <a:gd name="T74" fmla="*/ 316 w 631"/>
              <a:gd name="T75" fmla="*/ 493 h 741"/>
              <a:gd name="T76" fmla="*/ 188 w 631"/>
              <a:gd name="T77" fmla="*/ 394 h 741"/>
              <a:gd name="T78" fmla="*/ 150 w 631"/>
              <a:gd name="T79" fmla="*/ 302 h 741"/>
              <a:gd name="T80" fmla="*/ 114 w 631"/>
              <a:gd name="T81" fmla="*/ 589 h 741"/>
              <a:gd name="T82" fmla="*/ 200 w 631"/>
              <a:gd name="T83" fmla="*/ 563 h 741"/>
              <a:gd name="T84" fmla="*/ 240 w 631"/>
              <a:gd name="T85" fmla="*/ 493 h 741"/>
              <a:gd name="T86" fmla="*/ 316 w 631"/>
              <a:gd name="T87" fmla="*/ 515 h 741"/>
              <a:gd name="T88" fmla="*/ 316 w 631"/>
              <a:gd name="T89" fmla="*/ 515 h 741"/>
              <a:gd name="T90" fmla="*/ 391 w 631"/>
              <a:gd name="T91" fmla="*/ 493 h 741"/>
              <a:gd name="T92" fmla="*/ 431 w 631"/>
              <a:gd name="T93" fmla="*/ 563 h 741"/>
              <a:gd name="T94" fmla="*/ 519 w 631"/>
              <a:gd name="T95" fmla="*/ 590 h 741"/>
              <a:gd name="T96" fmla="*/ 316 w 631"/>
              <a:gd name="T97" fmla="*/ 661 h 741"/>
              <a:gd name="T98" fmla="*/ 114 w 631"/>
              <a:gd name="T99" fmla="*/ 589 h 741"/>
              <a:gd name="T100" fmla="*/ 318 w 631"/>
              <a:gd name="T101" fmla="*/ 722 h 741"/>
              <a:gd name="T102" fmla="*/ 316 w 631"/>
              <a:gd name="T103" fmla="*/ 722 h 741"/>
              <a:gd name="T104" fmla="*/ 46 w 631"/>
              <a:gd name="T105" fmla="*/ 621 h 741"/>
              <a:gd name="T106" fmla="*/ 67 w 631"/>
              <a:gd name="T107" fmla="*/ 606 h 741"/>
              <a:gd name="T108" fmla="*/ 316 w 631"/>
              <a:gd name="T109" fmla="*/ 697 h 741"/>
              <a:gd name="T110" fmla="*/ 318 w 631"/>
              <a:gd name="T111" fmla="*/ 697 h 741"/>
              <a:gd name="T112" fmla="*/ 564 w 631"/>
              <a:gd name="T113" fmla="*/ 608 h 741"/>
              <a:gd name="T114" fmla="*/ 585 w 631"/>
              <a:gd name="T115" fmla="*/ 624 h 741"/>
              <a:gd name="T116" fmla="*/ 318 w 631"/>
              <a:gd name="T117" fmla="*/ 722 h 7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</a:cxnLst>
            <a:rect l="0" t="0" r="r" b="b"/>
            <a:pathLst>
              <a:path w="631" h="741">
                <a:moveTo>
                  <a:pt x="565" y="585"/>
                </a:moveTo>
                <a:cubicBezTo>
                  <a:pt x="577" y="562"/>
                  <a:pt x="566" y="543"/>
                  <a:pt x="545" y="531"/>
                </a:cubicBezTo>
                <a:cubicBezTo>
                  <a:pt x="517" y="515"/>
                  <a:pt x="536" y="486"/>
                  <a:pt x="567" y="470"/>
                </a:cubicBezTo>
                <a:cubicBezTo>
                  <a:pt x="597" y="454"/>
                  <a:pt x="607" y="426"/>
                  <a:pt x="568" y="407"/>
                </a:cubicBezTo>
                <a:cubicBezTo>
                  <a:pt x="530" y="387"/>
                  <a:pt x="532" y="381"/>
                  <a:pt x="568" y="345"/>
                </a:cubicBezTo>
                <a:cubicBezTo>
                  <a:pt x="604" y="308"/>
                  <a:pt x="586" y="222"/>
                  <a:pt x="535" y="208"/>
                </a:cubicBezTo>
                <a:cubicBezTo>
                  <a:pt x="484" y="194"/>
                  <a:pt x="497" y="166"/>
                  <a:pt x="476" y="107"/>
                </a:cubicBezTo>
                <a:cubicBezTo>
                  <a:pt x="456" y="51"/>
                  <a:pt x="319" y="0"/>
                  <a:pt x="270" y="60"/>
                </a:cubicBezTo>
                <a:cubicBezTo>
                  <a:pt x="236" y="23"/>
                  <a:pt x="161" y="73"/>
                  <a:pt x="146" y="128"/>
                </a:cubicBezTo>
                <a:cubicBezTo>
                  <a:pt x="131" y="184"/>
                  <a:pt x="142" y="199"/>
                  <a:pt x="102" y="207"/>
                </a:cubicBezTo>
                <a:cubicBezTo>
                  <a:pt x="62" y="215"/>
                  <a:pt x="37" y="273"/>
                  <a:pt x="63" y="310"/>
                </a:cubicBezTo>
                <a:cubicBezTo>
                  <a:pt x="89" y="346"/>
                  <a:pt x="101" y="363"/>
                  <a:pt x="64" y="390"/>
                </a:cubicBezTo>
                <a:cubicBezTo>
                  <a:pt x="27" y="417"/>
                  <a:pt x="34" y="465"/>
                  <a:pt x="69" y="482"/>
                </a:cubicBezTo>
                <a:cubicBezTo>
                  <a:pt x="104" y="498"/>
                  <a:pt x="111" y="523"/>
                  <a:pt x="83" y="539"/>
                </a:cubicBezTo>
                <a:cubicBezTo>
                  <a:pt x="63" y="551"/>
                  <a:pt x="53" y="568"/>
                  <a:pt x="67" y="585"/>
                </a:cubicBezTo>
                <a:cubicBezTo>
                  <a:pt x="29" y="603"/>
                  <a:pt x="0" y="629"/>
                  <a:pt x="2" y="678"/>
                </a:cubicBezTo>
                <a:cubicBezTo>
                  <a:pt x="2" y="699"/>
                  <a:pt x="10" y="720"/>
                  <a:pt x="23" y="741"/>
                </a:cubicBezTo>
                <a:cubicBezTo>
                  <a:pt x="609" y="741"/>
                  <a:pt x="609" y="741"/>
                  <a:pt x="609" y="741"/>
                </a:cubicBezTo>
                <a:cubicBezTo>
                  <a:pt x="621" y="720"/>
                  <a:pt x="629" y="699"/>
                  <a:pt x="630" y="678"/>
                </a:cubicBezTo>
                <a:cubicBezTo>
                  <a:pt x="631" y="629"/>
                  <a:pt x="603" y="603"/>
                  <a:pt x="565" y="585"/>
                </a:cubicBezTo>
                <a:close/>
                <a:moveTo>
                  <a:pt x="454" y="282"/>
                </a:moveTo>
                <a:cubicBezTo>
                  <a:pt x="453" y="281"/>
                  <a:pt x="452" y="281"/>
                  <a:pt x="452" y="281"/>
                </a:cubicBezTo>
                <a:cubicBezTo>
                  <a:pt x="467" y="252"/>
                  <a:pt x="479" y="289"/>
                  <a:pt x="482" y="305"/>
                </a:cubicBezTo>
                <a:cubicBezTo>
                  <a:pt x="486" y="328"/>
                  <a:pt x="481" y="355"/>
                  <a:pt x="470" y="374"/>
                </a:cubicBezTo>
                <a:cubicBezTo>
                  <a:pt x="467" y="373"/>
                  <a:pt x="464" y="373"/>
                  <a:pt x="460" y="373"/>
                </a:cubicBezTo>
                <a:cubicBezTo>
                  <a:pt x="411" y="378"/>
                  <a:pt x="527" y="312"/>
                  <a:pt x="454" y="282"/>
                </a:cubicBezTo>
                <a:close/>
                <a:moveTo>
                  <a:pt x="150" y="302"/>
                </a:moveTo>
                <a:cubicBezTo>
                  <a:pt x="156" y="273"/>
                  <a:pt x="172" y="265"/>
                  <a:pt x="184" y="292"/>
                </a:cubicBezTo>
                <a:cubicBezTo>
                  <a:pt x="194" y="314"/>
                  <a:pt x="196" y="325"/>
                  <a:pt x="194" y="284"/>
                </a:cubicBezTo>
                <a:cubicBezTo>
                  <a:pt x="193" y="256"/>
                  <a:pt x="199" y="226"/>
                  <a:pt x="211" y="198"/>
                </a:cubicBezTo>
                <a:cubicBezTo>
                  <a:pt x="212" y="197"/>
                  <a:pt x="212" y="196"/>
                  <a:pt x="213" y="195"/>
                </a:cubicBezTo>
                <a:cubicBezTo>
                  <a:pt x="232" y="223"/>
                  <a:pt x="270" y="249"/>
                  <a:pt x="316" y="252"/>
                </a:cubicBezTo>
                <a:cubicBezTo>
                  <a:pt x="321" y="252"/>
                  <a:pt x="325" y="253"/>
                  <a:pt x="329" y="253"/>
                </a:cubicBezTo>
                <a:cubicBezTo>
                  <a:pt x="417" y="251"/>
                  <a:pt x="322" y="306"/>
                  <a:pt x="394" y="315"/>
                </a:cubicBezTo>
                <a:cubicBezTo>
                  <a:pt x="446" y="322"/>
                  <a:pt x="436" y="331"/>
                  <a:pt x="410" y="360"/>
                </a:cubicBezTo>
                <a:cubicBezTo>
                  <a:pt x="392" y="380"/>
                  <a:pt x="397" y="406"/>
                  <a:pt x="435" y="412"/>
                </a:cubicBezTo>
                <a:cubicBezTo>
                  <a:pt x="410" y="459"/>
                  <a:pt x="370" y="493"/>
                  <a:pt x="316" y="493"/>
                </a:cubicBezTo>
                <a:cubicBezTo>
                  <a:pt x="316" y="493"/>
                  <a:pt x="316" y="493"/>
                  <a:pt x="316" y="493"/>
                </a:cubicBezTo>
                <a:cubicBezTo>
                  <a:pt x="256" y="493"/>
                  <a:pt x="212" y="451"/>
                  <a:pt x="188" y="394"/>
                </a:cubicBezTo>
                <a:cubicBezTo>
                  <a:pt x="157" y="389"/>
                  <a:pt x="143" y="339"/>
                  <a:pt x="150" y="302"/>
                </a:cubicBezTo>
                <a:close/>
                <a:moveTo>
                  <a:pt x="114" y="589"/>
                </a:moveTo>
                <a:cubicBezTo>
                  <a:pt x="141" y="580"/>
                  <a:pt x="171" y="573"/>
                  <a:pt x="200" y="563"/>
                </a:cubicBezTo>
                <a:cubicBezTo>
                  <a:pt x="234" y="550"/>
                  <a:pt x="241" y="524"/>
                  <a:pt x="240" y="493"/>
                </a:cubicBezTo>
                <a:cubicBezTo>
                  <a:pt x="262" y="507"/>
                  <a:pt x="287" y="515"/>
                  <a:pt x="316" y="515"/>
                </a:cubicBezTo>
                <a:cubicBezTo>
                  <a:pt x="316" y="515"/>
                  <a:pt x="316" y="515"/>
                  <a:pt x="316" y="515"/>
                </a:cubicBezTo>
                <a:cubicBezTo>
                  <a:pt x="344" y="515"/>
                  <a:pt x="369" y="507"/>
                  <a:pt x="391" y="493"/>
                </a:cubicBezTo>
                <a:cubicBezTo>
                  <a:pt x="390" y="524"/>
                  <a:pt x="397" y="550"/>
                  <a:pt x="431" y="563"/>
                </a:cubicBezTo>
                <a:cubicBezTo>
                  <a:pt x="461" y="574"/>
                  <a:pt x="492" y="581"/>
                  <a:pt x="519" y="590"/>
                </a:cubicBezTo>
                <a:cubicBezTo>
                  <a:pt x="501" y="642"/>
                  <a:pt x="408" y="662"/>
                  <a:pt x="316" y="661"/>
                </a:cubicBezTo>
                <a:cubicBezTo>
                  <a:pt x="210" y="660"/>
                  <a:pt x="105" y="630"/>
                  <a:pt x="114" y="589"/>
                </a:cubicBezTo>
                <a:close/>
                <a:moveTo>
                  <a:pt x="318" y="722"/>
                </a:moveTo>
                <a:cubicBezTo>
                  <a:pt x="316" y="722"/>
                  <a:pt x="316" y="722"/>
                  <a:pt x="316" y="722"/>
                </a:cubicBezTo>
                <a:cubicBezTo>
                  <a:pt x="184" y="722"/>
                  <a:pt x="70" y="685"/>
                  <a:pt x="46" y="621"/>
                </a:cubicBezTo>
                <a:cubicBezTo>
                  <a:pt x="52" y="616"/>
                  <a:pt x="59" y="611"/>
                  <a:pt x="67" y="606"/>
                </a:cubicBezTo>
                <a:cubicBezTo>
                  <a:pt x="78" y="664"/>
                  <a:pt x="187" y="697"/>
                  <a:pt x="316" y="697"/>
                </a:cubicBezTo>
                <a:cubicBezTo>
                  <a:pt x="318" y="697"/>
                  <a:pt x="318" y="697"/>
                  <a:pt x="318" y="697"/>
                </a:cubicBezTo>
                <a:cubicBezTo>
                  <a:pt x="448" y="697"/>
                  <a:pt x="551" y="665"/>
                  <a:pt x="564" y="608"/>
                </a:cubicBezTo>
                <a:cubicBezTo>
                  <a:pt x="572" y="613"/>
                  <a:pt x="578" y="618"/>
                  <a:pt x="585" y="624"/>
                </a:cubicBezTo>
                <a:cubicBezTo>
                  <a:pt x="559" y="687"/>
                  <a:pt x="451" y="722"/>
                  <a:pt x="318" y="72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/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39A02FA3-1435-4738-B3AA-7A695FDC119A}"/>
              </a:ext>
            </a:extLst>
          </p:cNvPr>
          <p:cNvSpPr>
            <a:spLocks noEditPoints="1"/>
          </p:cNvSpPr>
          <p:nvPr/>
        </p:nvSpPr>
        <p:spPr bwMode="auto">
          <a:xfrm flipH="1">
            <a:off x="3715943" y="3534082"/>
            <a:ext cx="1794035" cy="1911950"/>
          </a:xfrm>
          <a:custGeom>
            <a:avLst/>
            <a:gdLst>
              <a:gd name="T0" fmla="*/ 743 w 957"/>
              <a:gd name="T1" fmla="*/ 313 h 1020"/>
              <a:gd name="T2" fmla="*/ 756 w 957"/>
              <a:gd name="T3" fmla="*/ 428 h 1020"/>
              <a:gd name="T4" fmla="*/ 704 w 957"/>
              <a:gd name="T5" fmla="*/ 513 h 1020"/>
              <a:gd name="T6" fmla="*/ 724 w 957"/>
              <a:gd name="T7" fmla="*/ 341 h 1020"/>
              <a:gd name="T8" fmla="*/ 704 w 957"/>
              <a:gd name="T9" fmla="*/ 152 h 1020"/>
              <a:gd name="T10" fmla="*/ 953 w 957"/>
              <a:gd name="T11" fmla="*/ 925 h 1020"/>
              <a:gd name="T12" fmla="*/ 704 w 957"/>
              <a:gd name="T13" fmla="*/ 1020 h 1020"/>
              <a:gd name="T14" fmla="*/ 478 w 957"/>
              <a:gd name="T15" fmla="*/ 16 h 1020"/>
              <a:gd name="T16" fmla="*/ 704 w 957"/>
              <a:gd name="T17" fmla="*/ 308 h 1020"/>
              <a:gd name="T18" fmla="*/ 679 w 957"/>
              <a:gd name="T19" fmla="*/ 494 h 1020"/>
              <a:gd name="T20" fmla="*/ 704 w 957"/>
              <a:gd name="T21" fmla="*/ 513 h 1020"/>
              <a:gd name="T22" fmla="*/ 665 w 957"/>
              <a:gd name="T23" fmla="*/ 566 h 1020"/>
              <a:gd name="T24" fmla="*/ 684 w 957"/>
              <a:gd name="T25" fmla="*/ 723 h 1020"/>
              <a:gd name="T26" fmla="*/ 704 w 957"/>
              <a:gd name="T27" fmla="*/ 1020 h 1020"/>
              <a:gd name="T28" fmla="*/ 478 w 957"/>
              <a:gd name="T29" fmla="*/ 984 h 1020"/>
              <a:gd name="T30" fmla="*/ 493 w 957"/>
              <a:gd name="T31" fmla="*/ 969 h 1020"/>
              <a:gd name="T32" fmla="*/ 478 w 957"/>
              <a:gd name="T33" fmla="*/ 955 h 1020"/>
              <a:gd name="T34" fmla="*/ 480 w 957"/>
              <a:gd name="T35" fmla="*/ 945 h 1020"/>
              <a:gd name="T36" fmla="*/ 480 w 957"/>
              <a:gd name="T37" fmla="*/ 916 h 1020"/>
              <a:gd name="T38" fmla="*/ 478 w 957"/>
              <a:gd name="T39" fmla="*/ 901 h 1020"/>
              <a:gd name="T40" fmla="*/ 589 w 957"/>
              <a:gd name="T41" fmla="*/ 663 h 1020"/>
              <a:gd name="T42" fmla="*/ 479 w 957"/>
              <a:gd name="T43" fmla="*/ 709 h 1020"/>
              <a:gd name="T44" fmla="*/ 478 w 957"/>
              <a:gd name="T45" fmla="*/ 613 h 1020"/>
              <a:gd name="T46" fmla="*/ 519 w 957"/>
              <a:gd name="T47" fmla="*/ 628 h 1020"/>
              <a:gd name="T48" fmla="*/ 478 w 957"/>
              <a:gd name="T49" fmla="*/ 512 h 1020"/>
              <a:gd name="T50" fmla="*/ 587 w 957"/>
              <a:gd name="T51" fmla="*/ 502 h 1020"/>
              <a:gd name="T52" fmla="*/ 664 w 957"/>
              <a:gd name="T53" fmla="*/ 319 h 1020"/>
              <a:gd name="T54" fmla="*/ 478 w 957"/>
              <a:gd name="T55" fmla="*/ 16 h 1020"/>
              <a:gd name="T56" fmla="*/ 395 w 957"/>
              <a:gd name="T57" fmla="*/ 35 h 1020"/>
              <a:gd name="T58" fmla="*/ 478 w 957"/>
              <a:gd name="T59" fmla="*/ 16 h 1020"/>
              <a:gd name="T60" fmla="*/ 425 w 957"/>
              <a:gd name="T61" fmla="*/ 204 h 1020"/>
              <a:gd name="T62" fmla="*/ 294 w 957"/>
              <a:gd name="T63" fmla="*/ 284 h 1020"/>
              <a:gd name="T64" fmla="*/ 362 w 957"/>
              <a:gd name="T65" fmla="*/ 506 h 1020"/>
              <a:gd name="T66" fmla="*/ 477 w 957"/>
              <a:gd name="T67" fmla="*/ 478 h 1020"/>
              <a:gd name="T68" fmla="*/ 478 w 957"/>
              <a:gd name="T69" fmla="*/ 512 h 1020"/>
              <a:gd name="T70" fmla="*/ 438 w 957"/>
              <a:gd name="T71" fmla="*/ 628 h 1020"/>
              <a:gd name="T72" fmla="*/ 478 w 957"/>
              <a:gd name="T73" fmla="*/ 709 h 1020"/>
              <a:gd name="T74" fmla="*/ 370 w 957"/>
              <a:gd name="T75" fmla="*/ 665 h 1020"/>
              <a:gd name="T76" fmla="*/ 478 w 957"/>
              <a:gd name="T77" fmla="*/ 901 h 1020"/>
              <a:gd name="T78" fmla="*/ 478 w 957"/>
              <a:gd name="T79" fmla="*/ 916 h 1020"/>
              <a:gd name="T80" fmla="*/ 478 w 957"/>
              <a:gd name="T81" fmla="*/ 945 h 1020"/>
              <a:gd name="T82" fmla="*/ 466 w 957"/>
              <a:gd name="T83" fmla="*/ 969 h 1020"/>
              <a:gd name="T84" fmla="*/ 478 w 957"/>
              <a:gd name="T85" fmla="*/ 1020 h 1020"/>
              <a:gd name="T86" fmla="*/ 253 w 957"/>
              <a:gd name="T87" fmla="*/ 730 h 1020"/>
              <a:gd name="T88" fmla="*/ 342 w 957"/>
              <a:gd name="T89" fmla="*/ 640 h 1020"/>
              <a:gd name="T90" fmla="*/ 265 w 957"/>
              <a:gd name="T91" fmla="*/ 519 h 1020"/>
              <a:gd name="T92" fmla="*/ 253 w 957"/>
              <a:gd name="T93" fmla="*/ 477 h 1020"/>
              <a:gd name="T94" fmla="*/ 276 w 957"/>
              <a:gd name="T95" fmla="*/ 341 h 1020"/>
              <a:gd name="T96" fmla="*/ 253 w 957"/>
              <a:gd name="T97" fmla="*/ 143 h 1020"/>
              <a:gd name="T98" fmla="*/ 214 w 957"/>
              <a:gd name="T99" fmla="*/ 313 h 1020"/>
              <a:gd name="T100" fmla="*/ 253 w 957"/>
              <a:gd name="T101" fmla="*/ 310 h 1020"/>
              <a:gd name="T102" fmla="*/ 253 w 957"/>
              <a:gd name="T103" fmla="*/ 477 h 1020"/>
              <a:gd name="T104" fmla="*/ 227 w 957"/>
              <a:gd name="T105" fmla="*/ 490 h 1020"/>
              <a:gd name="T106" fmla="*/ 199 w 957"/>
              <a:gd name="T107" fmla="*/ 359 h 1020"/>
              <a:gd name="T108" fmla="*/ 253 w 957"/>
              <a:gd name="T109" fmla="*/ 1020 h 1020"/>
              <a:gd name="T110" fmla="*/ 3 w 957"/>
              <a:gd name="T111" fmla="*/ 925 h 1020"/>
              <a:gd name="T112" fmla="*/ 253 w 957"/>
              <a:gd name="T113" fmla="*/ 1020 h 102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957" h="1020">
                <a:moveTo>
                  <a:pt x="704" y="152"/>
                </a:moveTo>
                <a:cubicBezTo>
                  <a:pt x="723" y="197"/>
                  <a:pt x="736" y="251"/>
                  <a:pt x="743" y="313"/>
                </a:cubicBezTo>
                <a:cubicBezTo>
                  <a:pt x="750" y="327"/>
                  <a:pt x="755" y="342"/>
                  <a:pt x="757" y="359"/>
                </a:cubicBezTo>
                <a:cubicBezTo>
                  <a:pt x="761" y="381"/>
                  <a:pt x="760" y="406"/>
                  <a:pt x="756" y="428"/>
                </a:cubicBezTo>
                <a:cubicBezTo>
                  <a:pt x="751" y="452"/>
                  <a:pt x="742" y="473"/>
                  <a:pt x="729" y="490"/>
                </a:cubicBezTo>
                <a:cubicBezTo>
                  <a:pt x="722" y="500"/>
                  <a:pt x="713" y="508"/>
                  <a:pt x="704" y="513"/>
                </a:cubicBezTo>
                <a:cubicBezTo>
                  <a:pt x="704" y="476"/>
                  <a:pt x="704" y="476"/>
                  <a:pt x="704" y="476"/>
                </a:cubicBezTo>
                <a:cubicBezTo>
                  <a:pt x="730" y="445"/>
                  <a:pt x="739" y="384"/>
                  <a:pt x="724" y="341"/>
                </a:cubicBezTo>
                <a:cubicBezTo>
                  <a:pt x="718" y="320"/>
                  <a:pt x="710" y="310"/>
                  <a:pt x="704" y="308"/>
                </a:cubicBezTo>
                <a:lnTo>
                  <a:pt x="704" y="152"/>
                </a:lnTo>
                <a:close/>
                <a:moveTo>
                  <a:pt x="704" y="731"/>
                </a:moveTo>
                <a:cubicBezTo>
                  <a:pt x="815" y="772"/>
                  <a:pt x="957" y="791"/>
                  <a:pt x="953" y="925"/>
                </a:cubicBezTo>
                <a:cubicBezTo>
                  <a:pt x="952" y="956"/>
                  <a:pt x="940" y="988"/>
                  <a:pt x="921" y="1020"/>
                </a:cubicBezTo>
                <a:cubicBezTo>
                  <a:pt x="704" y="1020"/>
                  <a:pt x="704" y="1020"/>
                  <a:pt x="704" y="1020"/>
                </a:cubicBezTo>
                <a:lnTo>
                  <a:pt x="704" y="731"/>
                </a:lnTo>
                <a:close/>
                <a:moveTo>
                  <a:pt x="478" y="16"/>
                </a:moveTo>
                <a:cubicBezTo>
                  <a:pt x="588" y="0"/>
                  <a:pt x="661" y="52"/>
                  <a:pt x="704" y="152"/>
                </a:cubicBezTo>
                <a:cubicBezTo>
                  <a:pt x="704" y="308"/>
                  <a:pt x="704" y="308"/>
                  <a:pt x="704" y="308"/>
                </a:cubicBezTo>
                <a:cubicBezTo>
                  <a:pt x="693" y="305"/>
                  <a:pt x="684" y="321"/>
                  <a:pt x="680" y="350"/>
                </a:cubicBezTo>
                <a:cubicBezTo>
                  <a:pt x="675" y="381"/>
                  <a:pt x="674" y="429"/>
                  <a:pt x="679" y="494"/>
                </a:cubicBezTo>
                <a:cubicBezTo>
                  <a:pt x="688" y="491"/>
                  <a:pt x="697" y="484"/>
                  <a:pt x="704" y="476"/>
                </a:cubicBezTo>
                <a:cubicBezTo>
                  <a:pt x="704" y="513"/>
                  <a:pt x="704" y="513"/>
                  <a:pt x="704" y="513"/>
                </a:cubicBezTo>
                <a:cubicBezTo>
                  <a:pt x="700" y="515"/>
                  <a:pt x="696" y="517"/>
                  <a:pt x="692" y="519"/>
                </a:cubicBezTo>
                <a:cubicBezTo>
                  <a:pt x="684" y="535"/>
                  <a:pt x="675" y="552"/>
                  <a:pt x="665" y="566"/>
                </a:cubicBezTo>
                <a:cubicBezTo>
                  <a:pt x="654" y="594"/>
                  <a:pt x="635" y="619"/>
                  <a:pt x="614" y="640"/>
                </a:cubicBezTo>
                <a:cubicBezTo>
                  <a:pt x="621" y="675"/>
                  <a:pt x="640" y="705"/>
                  <a:pt x="684" y="723"/>
                </a:cubicBezTo>
                <a:cubicBezTo>
                  <a:pt x="690" y="726"/>
                  <a:pt x="697" y="728"/>
                  <a:pt x="704" y="731"/>
                </a:cubicBezTo>
                <a:cubicBezTo>
                  <a:pt x="704" y="1020"/>
                  <a:pt x="704" y="1020"/>
                  <a:pt x="704" y="1020"/>
                </a:cubicBezTo>
                <a:cubicBezTo>
                  <a:pt x="478" y="1020"/>
                  <a:pt x="478" y="1020"/>
                  <a:pt x="478" y="1020"/>
                </a:cubicBezTo>
                <a:cubicBezTo>
                  <a:pt x="478" y="984"/>
                  <a:pt x="478" y="984"/>
                  <a:pt x="478" y="984"/>
                </a:cubicBezTo>
                <a:cubicBezTo>
                  <a:pt x="479" y="984"/>
                  <a:pt x="479" y="984"/>
                  <a:pt x="480" y="984"/>
                </a:cubicBezTo>
                <a:cubicBezTo>
                  <a:pt x="487" y="984"/>
                  <a:pt x="493" y="977"/>
                  <a:pt x="493" y="969"/>
                </a:cubicBezTo>
                <a:cubicBezTo>
                  <a:pt x="493" y="961"/>
                  <a:pt x="487" y="955"/>
                  <a:pt x="480" y="955"/>
                </a:cubicBezTo>
                <a:cubicBezTo>
                  <a:pt x="479" y="955"/>
                  <a:pt x="479" y="955"/>
                  <a:pt x="478" y="955"/>
                </a:cubicBezTo>
                <a:cubicBezTo>
                  <a:pt x="478" y="945"/>
                  <a:pt x="478" y="945"/>
                  <a:pt x="478" y="945"/>
                </a:cubicBezTo>
                <a:cubicBezTo>
                  <a:pt x="479" y="945"/>
                  <a:pt x="479" y="945"/>
                  <a:pt x="480" y="945"/>
                </a:cubicBezTo>
                <a:cubicBezTo>
                  <a:pt x="487" y="945"/>
                  <a:pt x="493" y="938"/>
                  <a:pt x="493" y="930"/>
                </a:cubicBezTo>
                <a:cubicBezTo>
                  <a:pt x="493" y="922"/>
                  <a:pt x="487" y="916"/>
                  <a:pt x="480" y="916"/>
                </a:cubicBezTo>
                <a:cubicBezTo>
                  <a:pt x="479" y="916"/>
                  <a:pt x="479" y="916"/>
                  <a:pt x="478" y="916"/>
                </a:cubicBezTo>
                <a:cubicBezTo>
                  <a:pt x="478" y="901"/>
                  <a:pt x="478" y="901"/>
                  <a:pt x="478" y="901"/>
                </a:cubicBezTo>
                <a:cubicBezTo>
                  <a:pt x="556" y="871"/>
                  <a:pt x="598" y="831"/>
                  <a:pt x="661" y="751"/>
                </a:cubicBezTo>
                <a:cubicBezTo>
                  <a:pt x="625" y="737"/>
                  <a:pt x="602" y="703"/>
                  <a:pt x="589" y="663"/>
                </a:cubicBezTo>
                <a:cubicBezTo>
                  <a:pt x="553" y="691"/>
                  <a:pt x="514" y="709"/>
                  <a:pt x="485" y="709"/>
                </a:cubicBezTo>
                <a:cubicBezTo>
                  <a:pt x="483" y="709"/>
                  <a:pt x="481" y="709"/>
                  <a:pt x="479" y="709"/>
                </a:cubicBezTo>
                <a:cubicBezTo>
                  <a:pt x="478" y="709"/>
                  <a:pt x="478" y="709"/>
                  <a:pt x="478" y="709"/>
                </a:cubicBezTo>
                <a:cubicBezTo>
                  <a:pt x="478" y="613"/>
                  <a:pt x="478" y="613"/>
                  <a:pt x="478" y="613"/>
                </a:cubicBezTo>
                <a:cubicBezTo>
                  <a:pt x="479" y="613"/>
                  <a:pt x="479" y="613"/>
                  <a:pt x="479" y="613"/>
                </a:cubicBezTo>
                <a:cubicBezTo>
                  <a:pt x="493" y="613"/>
                  <a:pt x="503" y="634"/>
                  <a:pt x="519" y="628"/>
                </a:cubicBezTo>
                <a:cubicBezTo>
                  <a:pt x="555" y="615"/>
                  <a:pt x="571" y="591"/>
                  <a:pt x="571" y="565"/>
                </a:cubicBezTo>
                <a:cubicBezTo>
                  <a:pt x="571" y="529"/>
                  <a:pt x="525" y="512"/>
                  <a:pt x="478" y="512"/>
                </a:cubicBezTo>
                <a:cubicBezTo>
                  <a:pt x="478" y="478"/>
                  <a:pt x="478" y="478"/>
                  <a:pt x="478" y="478"/>
                </a:cubicBezTo>
                <a:cubicBezTo>
                  <a:pt x="531" y="470"/>
                  <a:pt x="566" y="485"/>
                  <a:pt x="587" y="502"/>
                </a:cubicBezTo>
                <a:cubicBezTo>
                  <a:pt x="588" y="503"/>
                  <a:pt x="590" y="504"/>
                  <a:pt x="591" y="506"/>
                </a:cubicBezTo>
                <a:cubicBezTo>
                  <a:pt x="644" y="538"/>
                  <a:pt x="663" y="405"/>
                  <a:pt x="664" y="319"/>
                </a:cubicBezTo>
                <a:cubicBezTo>
                  <a:pt x="580" y="314"/>
                  <a:pt x="531" y="271"/>
                  <a:pt x="478" y="235"/>
                </a:cubicBezTo>
                <a:lnTo>
                  <a:pt x="478" y="16"/>
                </a:lnTo>
                <a:close/>
                <a:moveTo>
                  <a:pt x="253" y="143"/>
                </a:moveTo>
                <a:cubicBezTo>
                  <a:pt x="281" y="83"/>
                  <a:pt x="325" y="38"/>
                  <a:pt x="395" y="35"/>
                </a:cubicBezTo>
                <a:cubicBezTo>
                  <a:pt x="408" y="31"/>
                  <a:pt x="422" y="27"/>
                  <a:pt x="437" y="25"/>
                </a:cubicBezTo>
                <a:cubicBezTo>
                  <a:pt x="451" y="21"/>
                  <a:pt x="465" y="18"/>
                  <a:pt x="478" y="16"/>
                </a:cubicBezTo>
                <a:cubicBezTo>
                  <a:pt x="478" y="235"/>
                  <a:pt x="478" y="235"/>
                  <a:pt x="478" y="235"/>
                </a:cubicBezTo>
                <a:cubicBezTo>
                  <a:pt x="461" y="223"/>
                  <a:pt x="444" y="212"/>
                  <a:pt x="425" y="204"/>
                </a:cubicBezTo>
                <a:cubicBezTo>
                  <a:pt x="378" y="183"/>
                  <a:pt x="333" y="179"/>
                  <a:pt x="316" y="207"/>
                </a:cubicBezTo>
                <a:cubicBezTo>
                  <a:pt x="303" y="228"/>
                  <a:pt x="296" y="254"/>
                  <a:pt x="294" y="284"/>
                </a:cubicBezTo>
                <a:cubicBezTo>
                  <a:pt x="294" y="285"/>
                  <a:pt x="294" y="287"/>
                  <a:pt x="294" y="289"/>
                </a:cubicBezTo>
                <a:cubicBezTo>
                  <a:pt x="290" y="370"/>
                  <a:pt x="303" y="542"/>
                  <a:pt x="362" y="506"/>
                </a:cubicBezTo>
                <a:cubicBezTo>
                  <a:pt x="364" y="504"/>
                  <a:pt x="365" y="503"/>
                  <a:pt x="367" y="502"/>
                </a:cubicBezTo>
                <a:cubicBezTo>
                  <a:pt x="388" y="485"/>
                  <a:pt x="423" y="469"/>
                  <a:pt x="477" y="478"/>
                </a:cubicBezTo>
                <a:cubicBezTo>
                  <a:pt x="478" y="478"/>
                  <a:pt x="478" y="478"/>
                  <a:pt x="478" y="478"/>
                </a:cubicBezTo>
                <a:cubicBezTo>
                  <a:pt x="478" y="512"/>
                  <a:pt x="478" y="512"/>
                  <a:pt x="478" y="512"/>
                </a:cubicBezTo>
                <a:cubicBezTo>
                  <a:pt x="432" y="512"/>
                  <a:pt x="384" y="529"/>
                  <a:pt x="382" y="561"/>
                </a:cubicBezTo>
                <a:cubicBezTo>
                  <a:pt x="380" y="588"/>
                  <a:pt x="400" y="615"/>
                  <a:pt x="438" y="628"/>
                </a:cubicBezTo>
                <a:cubicBezTo>
                  <a:pt x="454" y="634"/>
                  <a:pt x="464" y="613"/>
                  <a:pt x="478" y="613"/>
                </a:cubicBezTo>
                <a:cubicBezTo>
                  <a:pt x="478" y="709"/>
                  <a:pt x="478" y="709"/>
                  <a:pt x="478" y="709"/>
                </a:cubicBezTo>
                <a:cubicBezTo>
                  <a:pt x="477" y="709"/>
                  <a:pt x="475" y="709"/>
                  <a:pt x="472" y="709"/>
                </a:cubicBezTo>
                <a:cubicBezTo>
                  <a:pt x="444" y="709"/>
                  <a:pt x="405" y="692"/>
                  <a:pt x="370" y="665"/>
                </a:cubicBezTo>
                <a:cubicBezTo>
                  <a:pt x="357" y="704"/>
                  <a:pt x="334" y="737"/>
                  <a:pt x="298" y="751"/>
                </a:cubicBezTo>
                <a:cubicBezTo>
                  <a:pt x="358" y="841"/>
                  <a:pt x="407" y="878"/>
                  <a:pt x="478" y="901"/>
                </a:cubicBezTo>
                <a:cubicBezTo>
                  <a:pt x="478" y="901"/>
                  <a:pt x="478" y="901"/>
                  <a:pt x="478" y="901"/>
                </a:cubicBezTo>
                <a:cubicBezTo>
                  <a:pt x="478" y="916"/>
                  <a:pt x="478" y="916"/>
                  <a:pt x="478" y="916"/>
                </a:cubicBezTo>
                <a:cubicBezTo>
                  <a:pt x="471" y="916"/>
                  <a:pt x="466" y="923"/>
                  <a:pt x="466" y="930"/>
                </a:cubicBezTo>
                <a:cubicBezTo>
                  <a:pt x="466" y="938"/>
                  <a:pt x="471" y="944"/>
                  <a:pt x="478" y="945"/>
                </a:cubicBezTo>
                <a:cubicBezTo>
                  <a:pt x="478" y="955"/>
                  <a:pt x="478" y="955"/>
                  <a:pt x="478" y="955"/>
                </a:cubicBezTo>
                <a:cubicBezTo>
                  <a:pt x="471" y="956"/>
                  <a:pt x="466" y="962"/>
                  <a:pt x="466" y="969"/>
                </a:cubicBezTo>
                <a:cubicBezTo>
                  <a:pt x="466" y="977"/>
                  <a:pt x="471" y="983"/>
                  <a:pt x="478" y="984"/>
                </a:cubicBezTo>
                <a:cubicBezTo>
                  <a:pt x="478" y="1020"/>
                  <a:pt x="478" y="1020"/>
                  <a:pt x="478" y="1020"/>
                </a:cubicBezTo>
                <a:cubicBezTo>
                  <a:pt x="253" y="1020"/>
                  <a:pt x="253" y="1020"/>
                  <a:pt x="253" y="1020"/>
                </a:cubicBezTo>
                <a:cubicBezTo>
                  <a:pt x="253" y="730"/>
                  <a:pt x="253" y="730"/>
                  <a:pt x="253" y="730"/>
                </a:cubicBezTo>
                <a:cubicBezTo>
                  <a:pt x="260" y="728"/>
                  <a:pt x="266" y="726"/>
                  <a:pt x="272" y="723"/>
                </a:cubicBezTo>
                <a:cubicBezTo>
                  <a:pt x="317" y="704"/>
                  <a:pt x="336" y="675"/>
                  <a:pt x="342" y="640"/>
                </a:cubicBezTo>
                <a:cubicBezTo>
                  <a:pt x="322" y="619"/>
                  <a:pt x="304" y="595"/>
                  <a:pt x="293" y="569"/>
                </a:cubicBezTo>
                <a:cubicBezTo>
                  <a:pt x="282" y="554"/>
                  <a:pt x="273" y="537"/>
                  <a:pt x="265" y="519"/>
                </a:cubicBezTo>
                <a:cubicBezTo>
                  <a:pt x="261" y="517"/>
                  <a:pt x="257" y="516"/>
                  <a:pt x="253" y="513"/>
                </a:cubicBezTo>
                <a:cubicBezTo>
                  <a:pt x="253" y="477"/>
                  <a:pt x="253" y="477"/>
                  <a:pt x="253" y="477"/>
                </a:cubicBezTo>
                <a:cubicBezTo>
                  <a:pt x="260" y="485"/>
                  <a:pt x="269" y="491"/>
                  <a:pt x="278" y="494"/>
                </a:cubicBezTo>
                <a:cubicBezTo>
                  <a:pt x="283" y="431"/>
                  <a:pt x="283" y="374"/>
                  <a:pt x="276" y="341"/>
                </a:cubicBezTo>
                <a:cubicBezTo>
                  <a:pt x="271" y="317"/>
                  <a:pt x="262" y="308"/>
                  <a:pt x="253" y="310"/>
                </a:cubicBezTo>
                <a:lnTo>
                  <a:pt x="253" y="143"/>
                </a:lnTo>
                <a:close/>
                <a:moveTo>
                  <a:pt x="214" y="313"/>
                </a:moveTo>
                <a:cubicBezTo>
                  <a:pt x="214" y="313"/>
                  <a:pt x="214" y="313"/>
                  <a:pt x="214" y="313"/>
                </a:cubicBezTo>
                <a:cubicBezTo>
                  <a:pt x="218" y="258"/>
                  <a:pt x="229" y="195"/>
                  <a:pt x="253" y="143"/>
                </a:cubicBezTo>
                <a:cubicBezTo>
                  <a:pt x="253" y="310"/>
                  <a:pt x="253" y="310"/>
                  <a:pt x="253" y="310"/>
                </a:cubicBezTo>
                <a:cubicBezTo>
                  <a:pt x="246" y="312"/>
                  <a:pt x="238" y="323"/>
                  <a:pt x="233" y="339"/>
                </a:cubicBezTo>
                <a:cubicBezTo>
                  <a:pt x="217" y="383"/>
                  <a:pt x="226" y="445"/>
                  <a:pt x="253" y="477"/>
                </a:cubicBezTo>
                <a:cubicBezTo>
                  <a:pt x="253" y="513"/>
                  <a:pt x="253" y="513"/>
                  <a:pt x="253" y="513"/>
                </a:cubicBezTo>
                <a:cubicBezTo>
                  <a:pt x="243" y="508"/>
                  <a:pt x="235" y="500"/>
                  <a:pt x="227" y="490"/>
                </a:cubicBezTo>
                <a:cubicBezTo>
                  <a:pt x="214" y="473"/>
                  <a:pt x="206" y="452"/>
                  <a:pt x="201" y="428"/>
                </a:cubicBezTo>
                <a:cubicBezTo>
                  <a:pt x="196" y="406"/>
                  <a:pt x="195" y="381"/>
                  <a:pt x="199" y="359"/>
                </a:cubicBezTo>
                <a:cubicBezTo>
                  <a:pt x="202" y="342"/>
                  <a:pt x="206" y="326"/>
                  <a:pt x="214" y="313"/>
                </a:cubicBezTo>
                <a:moveTo>
                  <a:pt x="253" y="1020"/>
                </a:moveTo>
                <a:cubicBezTo>
                  <a:pt x="35" y="1020"/>
                  <a:pt x="35" y="1020"/>
                  <a:pt x="35" y="1020"/>
                </a:cubicBezTo>
                <a:cubicBezTo>
                  <a:pt x="16" y="988"/>
                  <a:pt x="4" y="956"/>
                  <a:pt x="3" y="925"/>
                </a:cubicBezTo>
                <a:cubicBezTo>
                  <a:pt x="0" y="791"/>
                  <a:pt x="142" y="772"/>
                  <a:pt x="253" y="730"/>
                </a:cubicBezTo>
                <a:lnTo>
                  <a:pt x="253" y="102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121920" tIns="60960" rIns="121920" bIns="60960" numCol="1" anchor="t" anchorCtr="0" compatLnSpc="1">
            <a:prstTxWarp prst="textNoShape">
              <a:avLst/>
            </a:prstTxWarp>
          </a:bodyPr>
          <a:lstStyle/>
          <a:p>
            <a:endParaRPr lang="id-ID" sz="2400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2C129984-702D-45CF-8F4B-BCB4E902B585}"/>
              </a:ext>
            </a:extLst>
          </p:cNvPr>
          <p:cNvSpPr/>
          <p:nvPr/>
        </p:nvSpPr>
        <p:spPr>
          <a:xfrm>
            <a:off x="0" y="5434742"/>
            <a:ext cx="12192000" cy="145256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3FC9AEB-D5D6-4D97-B531-B6E309877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Целевая аудитория</a:t>
            </a:r>
            <a:endParaRPr lang="id-ID"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BC4E421A-E7A6-4666-B3F0-B2AE7285F925}"/>
              </a:ext>
            </a:extLst>
          </p:cNvPr>
          <p:cNvGrpSpPr/>
          <p:nvPr/>
        </p:nvGrpSpPr>
        <p:grpSpPr>
          <a:xfrm rot="5400000">
            <a:off x="5212206" y="1726617"/>
            <a:ext cx="1677651" cy="1477189"/>
            <a:chOff x="-1489786" y="-402962"/>
            <a:chExt cx="3243506" cy="2855941"/>
          </a:xfrm>
          <a:solidFill>
            <a:schemeClr val="accent2"/>
          </a:solidFill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3BB3CBDD-FA56-42D6-B910-654BB34DC651}"/>
                </a:ext>
              </a:extLst>
            </p:cNvPr>
            <p:cNvSpPr/>
            <p:nvPr/>
          </p:nvSpPr>
          <p:spPr>
            <a:xfrm rot="5400000">
              <a:off x="1156941" y="831055"/>
              <a:ext cx="805651" cy="387906"/>
            </a:xfrm>
            <a:custGeom>
              <a:avLst/>
              <a:gdLst>
                <a:gd name="connsiteX0" fmla="*/ 402825 w 805651"/>
                <a:gd name="connsiteY0" fmla="*/ 0 h 387906"/>
                <a:gd name="connsiteX1" fmla="*/ 805651 w 805651"/>
                <a:gd name="connsiteY1" fmla="*/ 387906 h 387906"/>
                <a:gd name="connsiteX2" fmla="*/ 0 w 805651"/>
                <a:gd name="connsiteY2" fmla="*/ 387906 h 387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5651" h="387906">
                  <a:moveTo>
                    <a:pt x="402825" y="0"/>
                  </a:moveTo>
                  <a:lnTo>
                    <a:pt x="805651" y="387906"/>
                  </a:lnTo>
                  <a:lnTo>
                    <a:pt x="0" y="38790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3FF24331-A5A5-4A58-990D-BA6C525F3199}"/>
                </a:ext>
              </a:extLst>
            </p:cNvPr>
            <p:cNvSpPr/>
            <p:nvPr/>
          </p:nvSpPr>
          <p:spPr>
            <a:xfrm rot="5400000">
              <a:off x="-1489957" y="-402791"/>
              <a:ext cx="2855941" cy="28555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63C7AC7B-A2D5-46C2-A0E0-11B17BEAE62A}"/>
              </a:ext>
            </a:extLst>
          </p:cNvPr>
          <p:cNvGrpSpPr/>
          <p:nvPr/>
        </p:nvGrpSpPr>
        <p:grpSpPr>
          <a:xfrm rot="5400000">
            <a:off x="2251191" y="1746498"/>
            <a:ext cx="1677651" cy="1477189"/>
            <a:chOff x="-1489786" y="-402962"/>
            <a:chExt cx="3243506" cy="2855941"/>
          </a:xfrm>
          <a:solidFill>
            <a:schemeClr val="accent3"/>
          </a:solidFill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0DDCA0BD-B854-4CED-9BD1-DA3AD45294A4}"/>
                </a:ext>
              </a:extLst>
            </p:cNvPr>
            <p:cNvSpPr/>
            <p:nvPr/>
          </p:nvSpPr>
          <p:spPr>
            <a:xfrm rot="5400000">
              <a:off x="1156941" y="831055"/>
              <a:ext cx="805651" cy="387906"/>
            </a:xfrm>
            <a:custGeom>
              <a:avLst/>
              <a:gdLst>
                <a:gd name="connsiteX0" fmla="*/ 402825 w 805651"/>
                <a:gd name="connsiteY0" fmla="*/ 0 h 387906"/>
                <a:gd name="connsiteX1" fmla="*/ 805651 w 805651"/>
                <a:gd name="connsiteY1" fmla="*/ 387906 h 387906"/>
                <a:gd name="connsiteX2" fmla="*/ 0 w 805651"/>
                <a:gd name="connsiteY2" fmla="*/ 387906 h 387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5651" h="387906">
                  <a:moveTo>
                    <a:pt x="402825" y="0"/>
                  </a:moveTo>
                  <a:lnTo>
                    <a:pt x="805651" y="387906"/>
                  </a:lnTo>
                  <a:lnTo>
                    <a:pt x="0" y="38790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FEFF8882-90AE-4B54-A88C-2A321FDA89C3}"/>
                </a:ext>
              </a:extLst>
            </p:cNvPr>
            <p:cNvSpPr/>
            <p:nvPr/>
          </p:nvSpPr>
          <p:spPr>
            <a:xfrm rot="5400000">
              <a:off x="-1489957" y="-402791"/>
              <a:ext cx="2855941" cy="28555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37" name="Group 36">
            <a:extLst>
              <a:ext uri="{FF2B5EF4-FFF2-40B4-BE49-F238E27FC236}">
                <a16:creationId xmlns:a16="http://schemas.microsoft.com/office/drawing/2014/main" id="{408BB142-69D9-4F2C-BCFB-4EDA0F68A576}"/>
              </a:ext>
            </a:extLst>
          </p:cNvPr>
          <p:cNvGrpSpPr/>
          <p:nvPr/>
        </p:nvGrpSpPr>
        <p:grpSpPr>
          <a:xfrm rot="5400000">
            <a:off x="8462782" y="1746498"/>
            <a:ext cx="1677651" cy="1477189"/>
            <a:chOff x="-1489786" y="-402962"/>
            <a:chExt cx="3243506" cy="2855941"/>
          </a:xfrm>
          <a:solidFill>
            <a:schemeClr val="accent4"/>
          </a:solidFill>
        </p:grpSpPr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704C796C-4E74-4544-BE0B-6D9E34871D6B}"/>
                </a:ext>
              </a:extLst>
            </p:cNvPr>
            <p:cNvSpPr/>
            <p:nvPr/>
          </p:nvSpPr>
          <p:spPr>
            <a:xfrm rot="5400000">
              <a:off x="1156941" y="831055"/>
              <a:ext cx="805651" cy="387906"/>
            </a:xfrm>
            <a:custGeom>
              <a:avLst/>
              <a:gdLst>
                <a:gd name="connsiteX0" fmla="*/ 402825 w 805651"/>
                <a:gd name="connsiteY0" fmla="*/ 0 h 387906"/>
                <a:gd name="connsiteX1" fmla="*/ 805651 w 805651"/>
                <a:gd name="connsiteY1" fmla="*/ 387906 h 387906"/>
                <a:gd name="connsiteX2" fmla="*/ 0 w 805651"/>
                <a:gd name="connsiteY2" fmla="*/ 387906 h 387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5651" h="387906">
                  <a:moveTo>
                    <a:pt x="402825" y="0"/>
                  </a:moveTo>
                  <a:lnTo>
                    <a:pt x="805651" y="387906"/>
                  </a:lnTo>
                  <a:lnTo>
                    <a:pt x="0" y="38790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39" name="Rectangle 38">
              <a:extLst>
                <a:ext uri="{FF2B5EF4-FFF2-40B4-BE49-F238E27FC236}">
                  <a16:creationId xmlns:a16="http://schemas.microsoft.com/office/drawing/2014/main" id="{63158A92-016B-4EA9-ACE1-5F92BBB4D120}"/>
                </a:ext>
              </a:extLst>
            </p:cNvPr>
            <p:cNvSpPr/>
            <p:nvPr/>
          </p:nvSpPr>
          <p:spPr>
            <a:xfrm rot="5400000">
              <a:off x="-1489957" y="-402791"/>
              <a:ext cx="2855941" cy="285559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F15DD3E9-3C8D-4348-AD99-FBD0886BCB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9929" y="2054652"/>
            <a:ext cx="1337226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id-ID" altLang="en-US" sz="4400" b="1" dirty="0">
                <a:solidFill>
                  <a:schemeClr val="bg2"/>
                </a:solidFill>
                <a:latin typeface="+mj-lt"/>
              </a:rPr>
              <a:t>79%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F269D761-A6D1-4F09-85B0-B1219DCDBE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25699" y="2034771"/>
            <a:ext cx="125066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ru-RU" altLang="en-US" sz="2000" b="1" dirty="0">
                <a:solidFill>
                  <a:schemeClr val="bg2"/>
                </a:solidFill>
                <a:latin typeface="+mj-lt"/>
              </a:rPr>
              <a:t>Возраст</a:t>
            </a:r>
          </a:p>
          <a:p>
            <a:pPr algn="ctr" eaLnBrk="1" hangingPunct="1"/>
            <a:r>
              <a:rPr lang="ru-RU" altLang="en-US" sz="2000" b="1" dirty="0">
                <a:solidFill>
                  <a:schemeClr val="bg2"/>
                </a:solidFill>
                <a:latin typeface="+mj-lt"/>
              </a:rPr>
              <a:t>16-25</a:t>
            </a:r>
            <a:endParaRPr lang="id-ID" altLang="en-US" b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E04DD2CB-8E82-4005-ACC5-C7F021960C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97170" y="1948746"/>
            <a:ext cx="1585692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ru-RU" altLang="en-US" sz="1600" b="1" dirty="0">
                <a:solidFill>
                  <a:schemeClr val="bg2"/>
                </a:solidFill>
                <a:latin typeface="+mj-lt"/>
              </a:rPr>
              <a:t>Не </a:t>
            </a:r>
          </a:p>
          <a:p>
            <a:pPr algn="ctr" eaLnBrk="1" hangingPunct="1"/>
            <a:r>
              <a:rPr lang="ru-RU" altLang="en-US" sz="1600" b="1" dirty="0">
                <a:solidFill>
                  <a:schemeClr val="bg2"/>
                </a:solidFill>
                <a:latin typeface="+mj-lt"/>
              </a:rPr>
              <a:t>вступившие </a:t>
            </a:r>
          </a:p>
          <a:p>
            <a:pPr algn="ctr" eaLnBrk="1" hangingPunct="1"/>
            <a:r>
              <a:rPr lang="ru-RU" altLang="en-US" sz="1600" b="1" dirty="0">
                <a:solidFill>
                  <a:schemeClr val="bg2"/>
                </a:solidFill>
                <a:latin typeface="+mj-lt"/>
              </a:rPr>
              <a:t>в брак</a:t>
            </a:r>
            <a:endParaRPr lang="id-ID" altLang="en-US" sz="3600" b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DCE64B7B-EEBB-4B5E-84EC-00ADB26CCF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41812" y="2054652"/>
            <a:ext cx="131959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ru-RU" altLang="en-US" sz="2000" b="1" dirty="0">
                <a:solidFill>
                  <a:schemeClr val="bg2"/>
                </a:solidFill>
                <a:latin typeface="+mj-lt"/>
              </a:rPr>
              <a:t>Молодо-</a:t>
            </a:r>
          </a:p>
          <a:p>
            <a:pPr algn="ctr" eaLnBrk="1" hangingPunct="1"/>
            <a:r>
              <a:rPr lang="ru-RU" altLang="en-US" sz="2000" b="1" dirty="0">
                <a:solidFill>
                  <a:schemeClr val="bg2"/>
                </a:solidFill>
                <a:latin typeface="+mj-lt"/>
              </a:rPr>
              <a:t>жёны</a:t>
            </a:r>
            <a:endParaRPr lang="id-ID" altLang="en-US" b="1" dirty="0">
              <a:solidFill>
                <a:schemeClr val="bg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33640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9" grpId="0" animBg="1"/>
      <p:bldP spid="24" grpId="0" animBg="1"/>
      <p:bldP spid="41" grpId="0"/>
      <p:bldP spid="42" grpId="0"/>
      <p:bldP spid="43" grpId="0"/>
      <p:bldP spid="4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95635A8-69D7-4923-B3EB-133DE26583A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50819504-84D6-4D73-81E0-DB859223A42D}"/>
              </a:ext>
            </a:extLst>
          </p:cNvPr>
          <p:cNvSpPr/>
          <p:nvPr/>
        </p:nvSpPr>
        <p:spPr>
          <a:xfrm>
            <a:off x="0" y="-38160"/>
            <a:ext cx="12192000" cy="3515046"/>
          </a:xfrm>
          <a:custGeom>
            <a:avLst/>
            <a:gdLst>
              <a:gd name="connsiteX0" fmla="*/ 0 w 12192000"/>
              <a:gd name="connsiteY0" fmla="*/ 0 h 3515046"/>
              <a:gd name="connsiteX1" fmla="*/ 12192000 w 12192000"/>
              <a:gd name="connsiteY1" fmla="*/ 0 h 3515046"/>
              <a:gd name="connsiteX2" fmla="*/ 12192000 w 12192000"/>
              <a:gd name="connsiteY2" fmla="*/ 3107300 h 3515046"/>
              <a:gd name="connsiteX3" fmla="*/ 6540161 w 12192000"/>
              <a:gd name="connsiteY3" fmla="*/ 3107300 h 3515046"/>
              <a:gd name="connsiteX4" fmla="*/ 6096001 w 12192000"/>
              <a:gd name="connsiteY4" fmla="*/ 3515046 h 3515046"/>
              <a:gd name="connsiteX5" fmla="*/ 5651840 w 12192000"/>
              <a:gd name="connsiteY5" fmla="*/ 3107300 h 3515046"/>
              <a:gd name="connsiteX6" fmla="*/ 0 w 12192000"/>
              <a:gd name="connsiteY6" fmla="*/ 3107300 h 35150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3515046">
                <a:moveTo>
                  <a:pt x="0" y="0"/>
                </a:moveTo>
                <a:lnTo>
                  <a:pt x="12192000" y="0"/>
                </a:lnTo>
                <a:lnTo>
                  <a:pt x="12192000" y="3107300"/>
                </a:lnTo>
                <a:lnTo>
                  <a:pt x="6540161" y="3107300"/>
                </a:lnTo>
                <a:lnTo>
                  <a:pt x="6096001" y="3515046"/>
                </a:lnTo>
                <a:lnTo>
                  <a:pt x="5651840" y="3107300"/>
                </a:lnTo>
                <a:lnTo>
                  <a:pt x="0" y="3107300"/>
                </a:lnTo>
                <a:close/>
              </a:path>
            </a:pathLst>
          </a:custGeom>
          <a:solidFill>
            <a:schemeClr val="tx2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6FF6BB6-3927-4740-98ED-CA295C274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chemeClr val="accent1"/>
                </a:solidFill>
              </a:rPr>
              <a:t>Направления деятельности</a:t>
            </a:r>
            <a:endParaRPr lang="id-ID" b="1" dirty="0">
              <a:solidFill>
                <a:schemeClr val="accent1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F3B1AF6-B6D5-4FE3-8E91-BAD8595A07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8816" y="4730624"/>
            <a:ext cx="157126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ru-RU" altLang="en-US" b="1" dirty="0">
                <a:solidFill>
                  <a:schemeClr val="accent1"/>
                </a:solidFill>
                <a:latin typeface="+mj-lt"/>
              </a:rPr>
              <a:t>Программа</a:t>
            </a:r>
            <a:endParaRPr lang="id-ID" altLang="en-US" b="1" dirty="0">
              <a:solidFill>
                <a:schemeClr val="accent1"/>
              </a:solidFill>
              <a:latin typeface="+mj-lt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066B29A-5AF3-408A-B5FD-E3D68EAF7B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5739" y="5013200"/>
            <a:ext cx="2323211" cy="1345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ru-RU" sz="1400" dirty="0">
                <a:latin typeface="+mn-lt"/>
                <a:ea typeface="Lato" panose="020F0502020204030203" pitchFamily="34" charset="0"/>
                <a:cs typeface="Lato" panose="020F0502020204030203" pitchFamily="34" charset="0"/>
              </a:rPr>
              <a:t>Разработка Программы с учетом международных стандартов и национальных ценностей</a:t>
            </a:r>
            <a:endParaRPr lang="id-ID" sz="1400" dirty="0">
              <a:latin typeface="+mn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EBBE54A-0CD4-4C65-A929-A5435EF9D3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8151" y="4730624"/>
            <a:ext cx="245746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ru-RU" altLang="en-US" b="1" dirty="0">
                <a:solidFill>
                  <a:schemeClr val="accent2"/>
                </a:solidFill>
                <a:latin typeface="+mj-lt"/>
              </a:rPr>
              <a:t>Эксперты-тренеры</a:t>
            </a:r>
            <a:endParaRPr lang="id-ID" altLang="en-US" b="1" dirty="0">
              <a:solidFill>
                <a:schemeClr val="accent2"/>
              </a:solidFill>
              <a:latin typeface="+mj-lt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11BDAF0-377F-4487-ABC4-07587945AE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2379" y="5013199"/>
            <a:ext cx="2529005" cy="145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ru-RU" sz="1200" dirty="0">
                <a:latin typeface="+mn-lt"/>
                <a:ea typeface="Lato" panose="020F0502020204030203" pitchFamily="34" charset="0"/>
                <a:cs typeface="Lato" panose="020F0502020204030203" pitchFamily="34" charset="0"/>
              </a:rPr>
              <a:t>Будут подготовлены тренеры согласно разработанной программе, которые непосредственно будут работать с молодыми людьми</a:t>
            </a:r>
            <a:endParaRPr lang="id-ID" sz="1200" dirty="0">
              <a:latin typeface="+mn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2F51C53-F03F-4D43-A82E-B90C70471E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68099" y="4730624"/>
            <a:ext cx="2334037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ru-RU" altLang="en-US" b="1" dirty="0">
                <a:solidFill>
                  <a:schemeClr val="accent3"/>
                </a:solidFill>
                <a:latin typeface="+mj-lt"/>
              </a:rPr>
              <a:t>Тренинги офлайн</a:t>
            </a:r>
            <a:endParaRPr lang="id-ID" altLang="en-US" b="1" dirty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52440D9-31C5-4DBB-8B67-7CF69D69FF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0616" y="5013199"/>
            <a:ext cx="2529005" cy="1538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ru-RU" sz="1600" dirty="0">
                <a:latin typeface="+mn-lt"/>
                <a:ea typeface="Lato" panose="020F0502020204030203" pitchFamily="34" charset="0"/>
                <a:cs typeface="Lato" panose="020F0502020204030203" pitchFamily="34" charset="0"/>
              </a:rPr>
              <a:t>Циклы тренингов будут проведены согласно разработанной программе</a:t>
            </a:r>
            <a:endParaRPr lang="id-ID" sz="1600" dirty="0">
              <a:latin typeface="+mn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32" name="Freeform 29">
            <a:extLst>
              <a:ext uri="{FF2B5EF4-FFF2-40B4-BE49-F238E27FC236}">
                <a16:creationId xmlns:a16="http://schemas.microsoft.com/office/drawing/2014/main" id="{DE75A994-78D0-4DE4-BA24-D9C5446D85EE}"/>
              </a:ext>
            </a:extLst>
          </p:cNvPr>
          <p:cNvSpPr>
            <a:spLocks noEditPoints="1"/>
          </p:cNvSpPr>
          <p:nvPr/>
        </p:nvSpPr>
        <p:spPr bwMode="auto">
          <a:xfrm>
            <a:off x="1424398" y="3868724"/>
            <a:ext cx="660098" cy="660098"/>
          </a:xfrm>
          <a:custGeom>
            <a:avLst/>
            <a:gdLst>
              <a:gd name="T0" fmla="*/ 44 w 176"/>
              <a:gd name="T1" fmla="*/ 132 h 176"/>
              <a:gd name="T2" fmla="*/ 78 w 176"/>
              <a:gd name="T3" fmla="*/ 126 h 176"/>
              <a:gd name="T4" fmla="*/ 170 w 176"/>
              <a:gd name="T5" fmla="*/ 34 h 176"/>
              <a:gd name="T6" fmla="*/ 176 w 176"/>
              <a:gd name="T7" fmla="*/ 20 h 176"/>
              <a:gd name="T8" fmla="*/ 156 w 176"/>
              <a:gd name="T9" fmla="*/ 0 h 176"/>
              <a:gd name="T10" fmla="*/ 142 w 176"/>
              <a:gd name="T11" fmla="*/ 6 h 176"/>
              <a:gd name="T12" fmla="*/ 50 w 176"/>
              <a:gd name="T13" fmla="*/ 98 h 176"/>
              <a:gd name="T14" fmla="*/ 44 w 176"/>
              <a:gd name="T15" fmla="*/ 132 h 176"/>
              <a:gd name="T16" fmla="*/ 148 w 176"/>
              <a:gd name="T17" fmla="*/ 12 h 176"/>
              <a:gd name="T18" fmla="*/ 156 w 176"/>
              <a:gd name="T19" fmla="*/ 8 h 176"/>
              <a:gd name="T20" fmla="*/ 168 w 176"/>
              <a:gd name="T21" fmla="*/ 20 h 176"/>
              <a:gd name="T22" fmla="*/ 164 w 176"/>
              <a:gd name="T23" fmla="*/ 28 h 176"/>
              <a:gd name="T24" fmla="*/ 159 w 176"/>
              <a:gd name="T25" fmla="*/ 34 h 176"/>
              <a:gd name="T26" fmla="*/ 142 w 176"/>
              <a:gd name="T27" fmla="*/ 17 h 176"/>
              <a:gd name="T28" fmla="*/ 148 w 176"/>
              <a:gd name="T29" fmla="*/ 12 h 176"/>
              <a:gd name="T30" fmla="*/ 137 w 176"/>
              <a:gd name="T31" fmla="*/ 22 h 176"/>
              <a:gd name="T32" fmla="*/ 154 w 176"/>
              <a:gd name="T33" fmla="*/ 39 h 176"/>
              <a:gd name="T34" fmla="*/ 80 w 176"/>
              <a:gd name="T35" fmla="*/ 113 h 176"/>
              <a:gd name="T36" fmla="*/ 80 w 176"/>
              <a:gd name="T37" fmla="*/ 96 h 176"/>
              <a:gd name="T38" fmla="*/ 63 w 176"/>
              <a:gd name="T39" fmla="*/ 96 h 176"/>
              <a:gd name="T40" fmla="*/ 137 w 176"/>
              <a:gd name="T41" fmla="*/ 22 h 176"/>
              <a:gd name="T42" fmla="*/ 57 w 176"/>
              <a:gd name="T43" fmla="*/ 104 h 176"/>
              <a:gd name="T44" fmla="*/ 72 w 176"/>
              <a:gd name="T45" fmla="*/ 104 h 176"/>
              <a:gd name="T46" fmla="*/ 72 w 176"/>
              <a:gd name="T47" fmla="*/ 119 h 176"/>
              <a:gd name="T48" fmla="*/ 54 w 176"/>
              <a:gd name="T49" fmla="*/ 122 h 176"/>
              <a:gd name="T50" fmla="*/ 57 w 176"/>
              <a:gd name="T51" fmla="*/ 104 h 176"/>
              <a:gd name="T52" fmla="*/ 172 w 176"/>
              <a:gd name="T53" fmla="*/ 60 h 176"/>
              <a:gd name="T54" fmla="*/ 168 w 176"/>
              <a:gd name="T55" fmla="*/ 64 h 176"/>
              <a:gd name="T56" fmla="*/ 168 w 176"/>
              <a:gd name="T57" fmla="*/ 152 h 176"/>
              <a:gd name="T58" fmla="*/ 152 w 176"/>
              <a:gd name="T59" fmla="*/ 168 h 176"/>
              <a:gd name="T60" fmla="*/ 24 w 176"/>
              <a:gd name="T61" fmla="*/ 168 h 176"/>
              <a:gd name="T62" fmla="*/ 8 w 176"/>
              <a:gd name="T63" fmla="*/ 152 h 176"/>
              <a:gd name="T64" fmla="*/ 8 w 176"/>
              <a:gd name="T65" fmla="*/ 24 h 176"/>
              <a:gd name="T66" fmla="*/ 24 w 176"/>
              <a:gd name="T67" fmla="*/ 8 h 176"/>
              <a:gd name="T68" fmla="*/ 112 w 176"/>
              <a:gd name="T69" fmla="*/ 8 h 176"/>
              <a:gd name="T70" fmla="*/ 116 w 176"/>
              <a:gd name="T71" fmla="*/ 4 h 176"/>
              <a:gd name="T72" fmla="*/ 112 w 176"/>
              <a:gd name="T73" fmla="*/ 0 h 176"/>
              <a:gd name="T74" fmla="*/ 24 w 176"/>
              <a:gd name="T75" fmla="*/ 0 h 176"/>
              <a:gd name="T76" fmla="*/ 0 w 176"/>
              <a:gd name="T77" fmla="*/ 24 h 176"/>
              <a:gd name="T78" fmla="*/ 0 w 176"/>
              <a:gd name="T79" fmla="*/ 152 h 176"/>
              <a:gd name="T80" fmla="*/ 24 w 176"/>
              <a:gd name="T81" fmla="*/ 176 h 176"/>
              <a:gd name="T82" fmla="*/ 152 w 176"/>
              <a:gd name="T83" fmla="*/ 176 h 176"/>
              <a:gd name="T84" fmla="*/ 176 w 176"/>
              <a:gd name="T85" fmla="*/ 152 h 176"/>
              <a:gd name="T86" fmla="*/ 176 w 176"/>
              <a:gd name="T87" fmla="*/ 64 h 176"/>
              <a:gd name="T88" fmla="*/ 172 w 176"/>
              <a:gd name="T89" fmla="*/ 60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76" h="176">
                <a:moveTo>
                  <a:pt x="44" y="132"/>
                </a:moveTo>
                <a:cubicBezTo>
                  <a:pt x="78" y="126"/>
                  <a:pt x="78" y="126"/>
                  <a:pt x="78" y="126"/>
                </a:cubicBezTo>
                <a:cubicBezTo>
                  <a:pt x="170" y="34"/>
                  <a:pt x="170" y="34"/>
                  <a:pt x="170" y="34"/>
                </a:cubicBezTo>
                <a:cubicBezTo>
                  <a:pt x="174" y="31"/>
                  <a:pt x="176" y="26"/>
                  <a:pt x="176" y="20"/>
                </a:cubicBezTo>
                <a:cubicBezTo>
                  <a:pt x="176" y="9"/>
                  <a:pt x="167" y="0"/>
                  <a:pt x="156" y="0"/>
                </a:cubicBezTo>
                <a:cubicBezTo>
                  <a:pt x="150" y="0"/>
                  <a:pt x="145" y="2"/>
                  <a:pt x="142" y="6"/>
                </a:cubicBezTo>
                <a:cubicBezTo>
                  <a:pt x="50" y="98"/>
                  <a:pt x="50" y="98"/>
                  <a:pt x="50" y="98"/>
                </a:cubicBezTo>
                <a:lnTo>
                  <a:pt x="44" y="132"/>
                </a:lnTo>
                <a:close/>
                <a:moveTo>
                  <a:pt x="148" y="12"/>
                </a:moveTo>
                <a:cubicBezTo>
                  <a:pt x="150" y="9"/>
                  <a:pt x="153" y="8"/>
                  <a:pt x="156" y="8"/>
                </a:cubicBezTo>
                <a:cubicBezTo>
                  <a:pt x="163" y="8"/>
                  <a:pt x="168" y="13"/>
                  <a:pt x="168" y="20"/>
                </a:cubicBezTo>
                <a:cubicBezTo>
                  <a:pt x="168" y="23"/>
                  <a:pt x="167" y="26"/>
                  <a:pt x="164" y="28"/>
                </a:cubicBezTo>
                <a:cubicBezTo>
                  <a:pt x="159" y="34"/>
                  <a:pt x="159" y="34"/>
                  <a:pt x="159" y="34"/>
                </a:cubicBezTo>
                <a:cubicBezTo>
                  <a:pt x="142" y="17"/>
                  <a:pt x="142" y="17"/>
                  <a:pt x="142" y="17"/>
                </a:cubicBezTo>
                <a:lnTo>
                  <a:pt x="148" y="12"/>
                </a:lnTo>
                <a:close/>
                <a:moveTo>
                  <a:pt x="137" y="22"/>
                </a:moveTo>
                <a:cubicBezTo>
                  <a:pt x="154" y="39"/>
                  <a:pt x="154" y="39"/>
                  <a:pt x="154" y="39"/>
                </a:cubicBezTo>
                <a:cubicBezTo>
                  <a:pt x="80" y="113"/>
                  <a:pt x="80" y="113"/>
                  <a:pt x="80" y="113"/>
                </a:cubicBezTo>
                <a:cubicBezTo>
                  <a:pt x="80" y="96"/>
                  <a:pt x="80" y="96"/>
                  <a:pt x="80" y="96"/>
                </a:cubicBezTo>
                <a:cubicBezTo>
                  <a:pt x="63" y="96"/>
                  <a:pt x="63" y="96"/>
                  <a:pt x="63" y="96"/>
                </a:cubicBezTo>
                <a:lnTo>
                  <a:pt x="137" y="22"/>
                </a:lnTo>
                <a:close/>
                <a:moveTo>
                  <a:pt x="57" y="104"/>
                </a:moveTo>
                <a:cubicBezTo>
                  <a:pt x="72" y="104"/>
                  <a:pt x="72" y="104"/>
                  <a:pt x="72" y="104"/>
                </a:cubicBezTo>
                <a:cubicBezTo>
                  <a:pt x="72" y="119"/>
                  <a:pt x="72" y="119"/>
                  <a:pt x="72" y="119"/>
                </a:cubicBezTo>
                <a:cubicBezTo>
                  <a:pt x="54" y="122"/>
                  <a:pt x="54" y="122"/>
                  <a:pt x="54" y="122"/>
                </a:cubicBezTo>
                <a:lnTo>
                  <a:pt x="57" y="104"/>
                </a:lnTo>
                <a:close/>
                <a:moveTo>
                  <a:pt x="172" y="60"/>
                </a:moveTo>
                <a:cubicBezTo>
                  <a:pt x="170" y="60"/>
                  <a:pt x="168" y="62"/>
                  <a:pt x="168" y="64"/>
                </a:cubicBezTo>
                <a:cubicBezTo>
                  <a:pt x="168" y="152"/>
                  <a:pt x="168" y="152"/>
                  <a:pt x="168" y="152"/>
                </a:cubicBezTo>
                <a:cubicBezTo>
                  <a:pt x="168" y="161"/>
                  <a:pt x="161" y="168"/>
                  <a:pt x="152" y="168"/>
                </a:cubicBezTo>
                <a:cubicBezTo>
                  <a:pt x="24" y="168"/>
                  <a:pt x="24" y="168"/>
                  <a:pt x="24" y="168"/>
                </a:cubicBezTo>
                <a:cubicBezTo>
                  <a:pt x="15" y="168"/>
                  <a:pt x="8" y="161"/>
                  <a:pt x="8" y="152"/>
                </a:cubicBezTo>
                <a:cubicBezTo>
                  <a:pt x="8" y="24"/>
                  <a:pt x="8" y="24"/>
                  <a:pt x="8" y="24"/>
                </a:cubicBezTo>
                <a:cubicBezTo>
                  <a:pt x="8" y="15"/>
                  <a:pt x="15" y="8"/>
                  <a:pt x="24" y="8"/>
                </a:cubicBezTo>
                <a:cubicBezTo>
                  <a:pt x="112" y="8"/>
                  <a:pt x="112" y="8"/>
                  <a:pt x="112" y="8"/>
                </a:cubicBezTo>
                <a:cubicBezTo>
                  <a:pt x="114" y="8"/>
                  <a:pt x="116" y="6"/>
                  <a:pt x="116" y="4"/>
                </a:cubicBezTo>
                <a:cubicBezTo>
                  <a:pt x="116" y="2"/>
                  <a:pt x="114" y="0"/>
                  <a:pt x="112" y="0"/>
                </a:cubicBezTo>
                <a:cubicBezTo>
                  <a:pt x="24" y="0"/>
                  <a:pt x="24" y="0"/>
                  <a:pt x="24" y="0"/>
                </a:cubicBezTo>
                <a:cubicBezTo>
                  <a:pt x="11" y="0"/>
                  <a:pt x="0" y="11"/>
                  <a:pt x="0" y="24"/>
                </a:cubicBezTo>
                <a:cubicBezTo>
                  <a:pt x="0" y="152"/>
                  <a:pt x="0" y="152"/>
                  <a:pt x="0" y="152"/>
                </a:cubicBezTo>
                <a:cubicBezTo>
                  <a:pt x="0" y="165"/>
                  <a:pt x="11" y="176"/>
                  <a:pt x="24" y="176"/>
                </a:cubicBezTo>
                <a:cubicBezTo>
                  <a:pt x="152" y="176"/>
                  <a:pt x="152" y="176"/>
                  <a:pt x="152" y="176"/>
                </a:cubicBezTo>
                <a:cubicBezTo>
                  <a:pt x="165" y="176"/>
                  <a:pt x="176" y="165"/>
                  <a:pt x="176" y="152"/>
                </a:cubicBezTo>
                <a:cubicBezTo>
                  <a:pt x="176" y="64"/>
                  <a:pt x="176" y="64"/>
                  <a:pt x="176" y="64"/>
                </a:cubicBezTo>
                <a:cubicBezTo>
                  <a:pt x="176" y="62"/>
                  <a:pt x="174" y="60"/>
                  <a:pt x="172" y="60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Freeform 33">
            <a:extLst>
              <a:ext uri="{FF2B5EF4-FFF2-40B4-BE49-F238E27FC236}">
                <a16:creationId xmlns:a16="http://schemas.microsoft.com/office/drawing/2014/main" id="{976CBB6B-7056-4A3A-A938-9CC2F7F26C64}"/>
              </a:ext>
            </a:extLst>
          </p:cNvPr>
          <p:cNvSpPr>
            <a:spLocks noEditPoints="1"/>
          </p:cNvSpPr>
          <p:nvPr/>
        </p:nvSpPr>
        <p:spPr bwMode="auto">
          <a:xfrm>
            <a:off x="4326832" y="3898135"/>
            <a:ext cx="660098" cy="601277"/>
          </a:xfrm>
          <a:custGeom>
            <a:avLst/>
            <a:gdLst>
              <a:gd name="T0" fmla="*/ 176 w 176"/>
              <a:gd name="T1" fmla="*/ 54 h 160"/>
              <a:gd name="T2" fmla="*/ 112 w 176"/>
              <a:gd name="T3" fmla="*/ 0 h 160"/>
              <a:gd name="T4" fmla="*/ 53 w 176"/>
              <a:gd name="T5" fmla="*/ 33 h 160"/>
              <a:gd name="T6" fmla="*/ 63 w 176"/>
              <a:gd name="T7" fmla="*/ 32 h 160"/>
              <a:gd name="T8" fmla="*/ 112 w 176"/>
              <a:gd name="T9" fmla="*/ 8 h 160"/>
              <a:gd name="T10" fmla="*/ 168 w 176"/>
              <a:gd name="T11" fmla="*/ 54 h 160"/>
              <a:gd name="T12" fmla="*/ 151 w 176"/>
              <a:gd name="T13" fmla="*/ 87 h 160"/>
              <a:gd name="T14" fmla="*/ 149 w 176"/>
              <a:gd name="T15" fmla="*/ 95 h 160"/>
              <a:gd name="T16" fmla="*/ 152 w 176"/>
              <a:gd name="T17" fmla="*/ 107 h 160"/>
              <a:gd name="T18" fmla="*/ 135 w 176"/>
              <a:gd name="T19" fmla="*/ 100 h 160"/>
              <a:gd name="T20" fmla="*/ 134 w 176"/>
              <a:gd name="T21" fmla="*/ 108 h 160"/>
              <a:gd name="T22" fmla="*/ 164 w 176"/>
              <a:gd name="T23" fmla="*/ 120 h 160"/>
              <a:gd name="T24" fmla="*/ 156 w 176"/>
              <a:gd name="T25" fmla="*/ 93 h 160"/>
              <a:gd name="T26" fmla="*/ 176 w 176"/>
              <a:gd name="T27" fmla="*/ 54 h 160"/>
              <a:gd name="T28" fmla="*/ 64 w 176"/>
              <a:gd name="T29" fmla="*/ 40 h 160"/>
              <a:gd name="T30" fmla="*/ 0 w 176"/>
              <a:gd name="T31" fmla="*/ 94 h 160"/>
              <a:gd name="T32" fmla="*/ 20 w 176"/>
              <a:gd name="T33" fmla="*/ 133 h 160"/>
              <a:gd name="T34" fmla="*/ 12 w 176"/>
              <a:gd name="T35" fmla="*/ 160 h 160"/>
              <a:gd name="T36" fmla="*/ 48 w 176"/>
              <a:gd name="T37" fmla="*/ 146 h 160"/>
              <a:gd name="T38" fmla="*/ 64 w 176"/>
              <a:gd name="T39" fmla="*/ 148 h 160"/>
              <a:gd name="T40" fmla="*/ 128 w 176"/>
              <a:gd name="T41" fmla="*/ 94 h 160"/>
              <a:gd name="T42" fmla="*/ 64 w 176"/>
              <a:gd name="T43" fmla="*/ 40 h 160"/>
              <a:gd name="T44" fmla="*/ 64 w 176"/>
              <a:gd name="T45" fmla="*/ 140 h 160"/>
              <a:gd name="T46" fmla="*/ 50 w 176"/>
              <a:gd name="T47" fmla="*/ 138 h 160"/>
              <a:gd name="T48" fmla="*/ 48 w 176"/>
              <a:gd name="T49" fmla="*/ 138 h 160"/>
              <a:gd name="T50" fmla="*/ 45 w 176"/>
              <a:gd name="T51" fmla="*/ 139 h 160"/>
              <a:gd name="T52" fmla="*/ 24 w 176"/>
              <a:gd name="T53" fmla="*/ 147 h 160"/>
              <a:gd name="T54" fmla="*/ 27 w 176"/>
              <a:gd name="T55" fmla="*/ 135 h 160"/>
              <a:gd name="T56" fmla="*/ 25 w 176"/>
              <a:gd name="T57" fmla="*/ 127 h 160"/>
              <a:gd name="T58" fmla="*/ 8 w 176"/>
              <a:gd name="T59" fmla="*/ 94 h 160"/>
              <a:gd name="T60" fmla="*/ 64 w 176"/>
              <a:gd name="T61" fmla="*/ 48 h 160"/>
              <a:gd name="T62" fmla="*/ 120 w 176"/>
              <a:gd name="T63" fmla="*/ 94 h 160"/>
              <a:gd name="T64" fmla="*/ 64 w 176"/>
              <a:gd name="T65" fmla="*/ 140 h 1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76" h="160">
                <a:moveTo>
                  <a:pt x="176" y="54"/>
                </a:moveTo>
                <a:cubicBezTo>
                  <a:pt x="176" y="24"/>
                  <a:pt x="147" y="0"/>
                  <a:pt x="112" y="0"/>
                </a:cubicBezTo>
                <a:cubicBezTo>
                  <a:pt x="86" y="0"/>
                  <a:pt x="63" y="13"/>
                  <a:pt x="53" y="33"/>
                </a:cubicBezTo>
                <a:cubicBezTo>
                  <a:pt x="56" y="32"/>
                  <a:pt x="60" y="32"/>
                  <a:pt x="63" y="32"/>
                </a:cubicBezTo>
                <a:cubicBezTo>
                  <a:pt x="72" y="18"/>
                  <a:pt x="91" y="8"/>
                  <a:pt x="112" y="8"/>
                </a:cubicBezTo>
                <a:cubicBezTo>
                  <a:pt x="143" y="8"/>
                  <a:pt x="168" y="29"/>
                  <a:pt x="168" y="54"/>
                </a:cubicBezTo>
                <a:cubicBezTo>
                  <a:pt x="168" y="66"/>
                  <a:pt x="162" y="78"/>
                  <a:pt x="151" y="87"/>
                </a:cubicBezTo>
                <a:cubicBezTo>
                  <a:pt x="149" y="89"/>
                  <a:pt x="148" y="92"/>
                  <a:pt x="149" y="95"/>
                </a:cubicBezTo>
                <a:cubicBezTo>
                  <a:pt x="152" y="107"/>
                  <a:pt x="152" y="107"/>
                  <a:pt x="152" y="107"/>
                </a:cubicBezTo>
                <a:cubicBezTo>
                  <a:pt x="135" y="100"/>
                  <a:pt x="135" y="100"/>
                  <a:pt x="135" y="100"/>
                </a:cubicBezTo>
                <a:cubicBezTo>
                  <a:pt x="135" y="103"/>
                  <a:pt x="134" y="106"/>
                  <a:pt x="134" y="108"/>
                </a:cubicBezTo>
                <a:cubicBezTo>
                  <a:pt x="164" y="120"/>
                  <a:pt x="164" y="120"/>
                  <a:pt x="164" y="120"/>
                </a:cubicBezTo>
                <a:cubicBezTo>
                  <a:pt x="156" y="93"/>
                  <a:pt x="156" y="93"/>
                  <a:pt x="156" y="93"/>
                </a:cubicBezTo>
                <a:cubicBezTo>
                  <a:pt x="168" y="83"/>
                  <a:pt x="176" y="69"/>
                  <a:pt x="176" y="54"/>
                </a:cubicBezTo>
                <a:moveTo>
                  <a:pt x="64" y="40"/>
                </a:moveTo>
                <a:cubicBezTo>
                  <a:pt x="29" y="40"/>
                  <a:pt x="0" y="64"/>
                  <a:pt x="0" y="94"/>
                </a:cubicBezTo>
                <a:cubicBezTo>
                  <a:pt x="0" y="109"/>
                  <a:pt x="8" y="123"/>
                  <a:pt x="20" y="133"/>
                </a:cubicBezTo>
                <a:cubicBezTo>
                  <a:pt x="12" y="160"/>
                  <a:pt x="12" y="160"/>
                  <a:pt x="12" y="160"/>
                </a:cubicBezTo>
                <a:cubicBezTo>
                  <a:pt x="48" y="146"/>
                  <a:pt x="48" y="146"/>
                  <a:pt x="48" y="146"/>
                </a:cubicBezTo>
                <a:cubicBezTo>
                  <a:pt x="53" y="147"/>
                  <a:pt x="58" y="148"/>
                  <a:pt x="64" y="148"/>
                </a:cubicBezTo>
                <a:cubicBezTo>
                  <a:pt x="99" y="148"/>
                  <a:pt x="128" y="124"/>
                  <a:pt x="128" y="94"/>
                </a:cubicBezTo>
                <a:cubicBezTo>
                  <a:pt x="128" y="64"/>
                  <a:pt x="99" y="40"/>
                  <a:pt x="64" y="40"/>
                </a:cubicBezTo>
                <a:moveTo>
                  <a:pt x="64" y="140"/>
                </a:moveTo>
                <a:cubicBezTo>
                  <a:pt x="59" y="140"/>
                  <a:pt x="54" y="139"/>
                  <a:pt x="50" y="138"/>
                </a:cubicBezTo>
                <a:cubicBezTo>
                  <a:pt x="49" y="138"/>
                  <a:pt x="48" y="138"/>
                  <a:pt x="48" y="138"/>
                </a:cubicBezTo>
                <a:cubicBezTo>
                  <a:pt x="47" y="138"/>
                  <a:pt x="46" y="138"/>
                  <a:pt x="45" y="139"/>
                </a:cubicBezTo>
                <a:cubicBezTo>
                  <a:pt x="24" y="147"/>
                  <a:pt x="24" y="147"/>
                  <a:pt x="24" y="147"/>
                </a:cubicBezTo>
                <a:cubicBezTo>
                  <a:pt x="27" y="135"/>
                  <a:pt x="27" y="135"/>
                  <a:pt x="27" y="135"/>
                </a:cubicBezTo>
                <a:cubicBezTo>
                  <a:pt x="28" y="132"/>
                  <a:pt x="27" y="129"/>
                  <a:pt x="25" y="127"/>
                </a:cubicBezTo>
                <a:cubicBezTo>
                  <a:pt x="14" y="118"/>
                  <a:pt x="8" y="106"/>
                  <a:pt x="8" y="94"/>
                </a:cubicBezTo>
                <a:cubicBezTo>
                  <a:pt x="8" y="69"/>
                  <a:pt x="33" y="48"/>
                  <a:pt x="64" y="48"/>
                </a:cubicBezTo>
                <a:cubicBezTo>
                  <a:pt x="95" y="48"/>
                  <a:pt x="120" y="69"/>
                  <a:pt x="120" y="94"/>
                </a:cubicBezTo>
                <a:cubicBezTo>
                  <a:pt x="120" y="119"/>
                  <a:pt x="95" y="140"/>
                  <a:pt x="64" y="140"/>
                </a:cubicBezTo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4" name="Freeform 71">
            <a:extLst>
              <a:ext uri="{FF2B5EF4-FFF2-40B4-BE49-F238E27FC236}">
                <a16:creationId xmlns:a16="http://schemas.microsoft.com/office/drawing/2014/main" id="{24ABD0FF-8739-4BA4-921D-E990F456503C}"/>
              </a:ext>
            </a:extLst>
          </p:cNvPr>
          <p:cNvSpPr>
            <a:spLocks noEditPoints="1"/>
          </p:cNvSpPr>
          <p:nvPr/>
        </p:nvSpPr>
        <p:spPr bwMode="auto">
          <a:xfrm>
            <a:off x="7205069" y="3868724"/>
            <a:ext cx="660098" cy="660098"/>
          </a:xfrm>
          <a:custGeom>
            <a:avLst/>
            <a:gdLst>
              <a:gd name="T0" fmla="*/ 88 w 176"/>
              <a:gd name="T1" fmla="*/ 136 h 176"/>
              <a:gd name="T2" fmla="*/ 88 w 176"/>
              <a:gd name="T3" fmla="*/ 48 h 176"/>
              <a:gd name="T4" fmla="*/ 88 w 176"/>
              <a:gd name="T5" fmla="*/ 72 h 176"/>
              <a:gd name="T6" fmla="*/ 88 w 176"/>
              <a:gd name="T7" fmla="*/ 48 h 176"/>
              <a:gd name="T8" fmla="*/ 51 w 176"/>
              <a:gd name="T9" fmla="*/ 72 h 176"/>
              <a:gd name="T10" fmla="*/ 84 w 176"/>
              <a:gd name="T11" fmla="*/ 103 h 176"/>
              <a:gd name="T12" fmla="*/ 88 w 176"/>
              <a:gd name="T13" fmla="*/ 80 h 176"/>
              <a:gd name="T14" fmla="*/ 80 w 176"/>
              <a:gd name="T15" fmla="*/ 88 h 176"/>
              <a:gd name="T16" fmla="*/ 92 w 176"/>
              <a:gd name="T17" fmla="*/ 103 h 176"/>
              <a:gd name="T18" fmla="*/ 125 w 176"/>
              <a:gd name="T19" fmla="*/ 72 h 176"/>
              <a:gd name="T20" fmla="*/ 162 w 176"/>
              <a:gd name="T21" fmla="*/ 68 h 176"/>
              <a:gd name="T22" fmla="*/ 159 w 176"/>
              <a:gd name="T23" fmla="*/ 34 h 176"/>
              <a:gd name="T24" fmla="*/ 134 w 176"/>
              <a:gd name="T25" fmla="*/ 17 h 176"/>
              <a:gd name="T26" fmla="*/ 106 w 176"/>
              <a:gd name="T27" fmla="*/ 6 h 176"/>
              <a:gd name="T28" fmla="*/ 70 w 176"/>
              <a:gd name="T29" fmla="*/ 6 h 176"/>
              <a:gd name="T30" fmla="*/ 42 w 176"/>
              <a:gd name="T31" fmla="*/ 17 h 176"/>
              <a:gd name="T32" fmla="*/ 17 w 176"/>
              <a:gd name="T33" fmla="*/ 34 h 176"/>
              <a:gd name="T34" fmla="*/ 14 w 176"/>
              <a:gd name="T35" fmla="*/ 68 h 176"/>
              <a:gd name="T36" fmla="*/ 0 w 176"/>
              <a:gd name="T37" fmla="*/ 100 h 176"/>
              <a:gd name="T38" fmla="*/ 22 w 176"/>
              <a:gd name="T39" fmla="*/ 126 h 176"/>
              <a:gd name="T40" fmla="*/ 34 w 176"/>
              <a:gd name="T41" fmla="*/ 159 h 176"/>
              <a:gd name="T42" fmla="*/ 50 w 176"/>
              <a:gd name="T43" fmla="*/ 154 h 176"/>
              <a:gd name="T44" fmla="*/ 76 w 176"/>
              <a:gd name="T45" fmla="*/ 176 h 176"/>
              <a:gd name="T46" fmla="*/ 108 w 176"/>
              <a:gd name="T47" fmla="*/ 162 h 176"/>
              <a:gd name="T48" fmla="*/ 138 w 176"/>
              <a:gd name="T49" fmla="*/ 160 h 176"/>
              <a:gd name="T50" fmla="*/ 159 w 176"/>
              <a:gd name="T51" fmla="*/ 134 h 176"/>
              <a:gd name="T52" fmla="*/ 170 w 176"/>
              <a:gd name="T53" fmla="*/ 106 h 176"/>
              <a:gd name="T54" fmla="*/ 170 w 176"/>
              <a:gd name="T55" fmla="*/ 70 h 176"/>
              <a:gd name="T56" fmla="*/ 160 w 176"/>
              <a:gd name="T57" fmla="*/ 100 h 176"/>
              <a:gd name="T58" fmla="*/ 147 w 176"/>
              <a:gd name="T59" fmla="*/ 130 h 176"/>
              <a:gd name="T60" fmla="*/ 138 w 176"/>
              <a:gd name="T61" fmla="*/ 152 h 176"/>
              <a:gd name="T62" fmla="*/ 122 w 176"/>
              <a:gd name="T63" fmla="*/ 147 h 176"/>
              <a:gd name="T64" fmla="*/ 98 w 176"/>
              <a:gd name="T65" fmla="*/ 168 h 176"/>
              <a:gd name="T66" fmla="*/ 76 w 176"/>
              <a:gd name="T67" fmla="*/ 160 h 176"/>
              <a:gd name="T68" fmla="*/ 50 w 176"/>
              <a:gd name="T69" fmla="*/ 146 h 176"/>
              <a:gd name="T70" fmla="*/ 38 w 176"/>
              <a:gd name="T71" fmla="*/ 152 h 176"/>
              <a:gd name="T72" fmla="*/ 29 w 176"/>
              <a:gd name="T73" fmla="*/ 122 h 176"/>
              <a:gd name="T74" fmla="*/ 8 w 176"/>
              <a:gd name="T75" fmla="*/ 98 h 176"/>
              <a:gd name="T76" fmla="*/ 16 w 176"/>
              <a:gd name="T77" fmla="*/ 76 h 176"/>
              <a:gd name="T78" fmla="*/ 29 w 176"/>
              <a:gd name="T79" fmla="*/ 46 h 176"/>
              <a:gd name="T80" fmla="*/ 38 w 176"/>
              <a:gd name="T81" fmla="*/ 24 h 176"/>
              <a:gd name="T82" fmla="*/ 54 w 176"/>
              <a:gd name="T83" fmla="*/ 29 h 176"/>
              <a:gd name="T84" fmla="*/ 78 w 176"/>
              <a:gd name="T85" fmla="*/ 8 h 176"/>
              <a:gd name="T86" fmla="*/ 100 w 176"/>
              <a:gd name="T87" fmla="*/ 16 h 176"/>
              <a:gd name="T88" fmla="*/ 126 w 176"/>
              <a:gd name="T89" fmla="*/ 30 h 176"/>
              <a:gd name="T90" fmla="*/ 152 w 176"/>
              <a:gd name="T91" fmla="*/ 38 h 176"/>
              <a:gd name="T92" fmla="*/ 147 w 176"/>
              <a:gd name="T93" fmla="*/ 54 h 176"/>
              <a:gd name="T94" fmla="*/ 168 w 176"/>
              <a:gd name="T95" fmla="*/ 78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176" h="176">
                <a:moveTo>
                  <a:pt x="88" y="40"/>
                </a:moveTo>
                <a:cubicBezTo>
                  <a:pt x="61" y="40"/>
                  <a:pt x="40" y="61"/>
                  <a:pt x="40" y="88"/>
                </a:cubicBezTo>
                <a:cubicBezTo>
                  <a:pt x="40" y="115"/>
                  <a:pt x="61" y="136"/>
                  <a:pt x="88" y="136"/>
                </a:cubicBezTo>
                <a:cubicBezTo>
                  <a:pt x="115" y="136"/>
                  <a:pt x="136" y="115"/>
                  <a:pt x="136" y="88"/>
                </a:cubicBezTo>
                <a:cubicBezTo>
                  <a:pt x="136" y="61"/>
                  <a:pt x="115" y="40"/>
                  <a:pt x="88" y="40"/>
                </a:cubicBezTo>
                <a:moveTo>
                  <a:pt x="88" y="48"/>
                </a:moveTo>
                <a:cubicBezTo>
                  <a:pt x="102" y="48"/>
                  <a:pt x="114" y="55"/>
                  <a:pt x="121" y="65"/>
                </a:cubicBezTo>
                <a:cubicBezTo>
                  <a:pt x="100" y="77"/>
                  <a:pt x="100" y="77"/>
                  <a:pt x="100" y="77"/>
                </a:cubicBezTo>
                <a:cubicBezTo>
                  <a:pt x="97" y="74"/>
                  <a:pt x="93" y="72"/>
                  <a:pt x="88" y="72"/>
                </a:cubicBezTo>
                <a:cubicBezTo>
                  <a:pt x="83" y="72"/>
                  <a:pt x="79" y="74"/>
                  <a:pt x="76" y="77"/>
                </a:cubicBezTo>
                <a:cubicBezTo>
                  <a:pt x="55" y="65"/>
                  <a:pt x="55" y="65"/>
                  <a:pt x="55" y="65"/>
                </a:cubicBezTo>
                <a:cubicBezTo>
                  <a:pt x="62" y="55"/>
                  <a:pt x="74" y="48"/>
                  <a:pt x="88" y="48"/>
                </a:cubicBezTo>
                <a:moveTo>
                  <a:pt x="84" y="128"/>
                </a:moveTo>
                <a:cubicBezTo>
                  <a:pt x="64" y="126"/>
                  <a:pt x="48" y="109"/>
                  <a:pt x="48" y="88"/>
                </a:cubicBezTo>
                <a:cubicBezTo>
                  <a:pt x="48" y="82"/>
                  <a:pt x="49" y="77"/>
                  <a:pt x="51" y="72"/>
                </a:cubicBezTo>
                <a:cubicBezTo>
                  <a:pt x="73" y="84"/>
                  <a:pt x="73" y="84"/>
                  <a:pt x="73" y="84"/>
                </a:cubicBezTo>
                <a:cubicBezTo>
                  <a:pt x="72" y="85"/>
                  <a:pt x="72" y="87"/>
                  <a:pt x="72" y="88"/>
                </a:cubicBezTo>
                <a:cubicBezTo>
                  <a:pt x="72" y="95"/>
                  <a:pt x="77" y="102"/>
                  <a:pt x="84" y="103"/>
                </a:cubicBezTo>
                <a:lnTo>
                  <a:pt x="84" y="128"/>
                </a:lnTo>
                <a:close/>
                <a:moveTo>
                  <a:pt x="80" y="88"/>
                </a:moveTo>
                <a:cubicBezTo>
                  <a:pt x="80" y="84"/>
                  <a:pt x="84" y="80"/>
                  <a:pt x="88" y="80"/>
                </a:cubicBezTo>
                <a:cubicBezTo>
                  <a:pt x="92" y="80"/>
                  <a:pt x="96" y="84"/>
                  <a:pt x="96" y="88"/>
                </a:cubicBezTo>
                <a:cubicBezTo>
                  <a:pt x="96" y="92"/>
                  <a:pt x="92" y="96"/>
                  <a:pt x="88" y="96"/>
                </a:cubicBezTo>
                <a:cubicBezTo>
                  <a:pt x="84" y="96"/>
                  <a:pt x="80" y="92"/>
                  <a:pt x="80" y="88"/>
                </a:cubicBezTo>
                <a:moveTo>
                  <a:pt x="128" y="88"/>
                </a:moveTo>
                <a:cubicBezTo>
                  <a:pt x="128" y="109"/>
                  <a:pt x="112" y="126"/>
                  <a:pt x="92" y="128"/>
                </a:cubicBezTo>
                <a:cubicBezTo>
                  <a:pt x="92" y="103"/>
                  <a:pt x="92" y="103"/>
                  <a:pt x="92" y="103"/>
                </a:cubicBezTo>
                <a:cubicBezTo>
                  <a:pt x="99" y="102"/>
                  <a:pt x="104" y="95"/>
                  <a:pt x="104" y="88"/>
                </a:cubicBezTo>
                <a:cubicBezTo>
                  <a:pt x="104" y="87"/>
                  <a:pt x="104" y="85"/>
                  <a:pt x="103" y="84"/>
                </a:cubicBezTo>
                <a:cubicBezTo>
                  <a:pt x="125" y="72"/>
                  <a:pt x="125" y="72"/>
                  <a:pt x="125" y="72"/>
                </a:cubicBezTo>
                <a:cubicBezTo>
                  <a:pt x="127" y="77"/>
                  <a:pt x="128" y="82"/>
                  <a:pt x="128" y="88"/>
                </a:cubicBezTo>
                <a:moveTo>
                  <a:pt x="170" y="70"/>
                </a:moveTo>
                <a:cubicBezTo>
                  <a:pt x="162" y="68"/>
                  <a:pt x="162" y="68"/>
                  <a:pt x="162" y="68"/>
                </a:cubicBezTo>
                <a:cubicBezTo>
                  <a:pt x="160" y="62"/>
                  <a:pt x="157" y="56"/>
                  <a:pt x="154" y="50"/>
                </a:cubicBezTo>
                <a:cubicBezTo>
                  <a:pt x="159" y="42"/>
                  <a:pt x="159" y="42"/>
                  <a:pt x="159" y="42"/>
                </a:cubicBezTo>
                <a:cubicBezTo>
                  <a:pt x="160" y="40"/>
                  <a:pt x="161" y="36"/>
                  <a:pt x="159" y="34"/>
                </a:cubicBezTo>
                <a:cubicBezTo>
                  <a:pt x="142" y="17"/>
                  <a:pt x="142" y="17"/>
                  <a:pt x="142" y="17"/>
                </a:cubicBezTo>
                <a:cubicBezTo>
                  <a:pt x="141" y="16"/>
                  <a:pt x="140" y="16"/>
                  <a:pt x="138" y="16"/>
                </a:cubicBezTo>
                <a:cubicBezTo>
                  <a:pt x="137" y="16"/>
                  <a:pt x="135" y="17"/>
                  <a:pt x="134" y="17"/>
                </a:cubicBezTo>
                <a:cubicBezTo>
                  <a:pt x="126" y="22"/>
                  <a:pt x="126" y="22"/>
                  <a:pt x="126" y="22"/>
                </a:cubicBezTo>
                <a:cubicBezTo>
                  <a:pt x="120" y="19"/>
                  <a:pt x="114" y="16"/>
                  <a:pt x="108" y="14"/>
                </a:cubicBezTo>
                <a:cubicBezTo>
                  <a:pt x="106" y="6"/>
                  <a:pt x="106" y="6"/>
                  <a:pt x="106" y="6"/>
                </a:cubicBezTo>
                <a:cubicBezTo>
                  <a:pt x="105" y="3"/>
                  <a:pt x="103" y="0"/>
                  <a:pt x="100" y="0"/>
                </a:cubicBezTo>
                <a:cubicBezTo>
                  <a:pt x="76" y="0"/>
                  <a:pt x="76" y="0"/>
                  <a:pt x="76" y="0"/>
                </a:cubicBezTo>
                <a:cubicBezTo>
                  <a:pt x="73" y="0"/>
                  <a:pt x="71" y="3"/>
                  <a:pt x="70" y="6"/>
                </a:cubicBezTo>
                <a:cubicBezTo>
                  <a:pt x="68" y="14"/>
                  <a:pt x="68" y="14"/>
                  <a:pt x="68" y="14"/>
                </a:cubicBezTo>
                <a:cubicBezTo>
                  <a:pt x="62" y="16"/>
                  <a:pt x="56" y="19"/>
                  <a:pt x="50" y="22"/>
                </a:cubicBezTo>
                <a:cubicBezTo>
                  <a:pt x="42" y="17"/>
                  <a:pt x="42" y="17"/>
                  <a:pt x="42" y="17"/>
                </a:cubicBezTo>
                <a:cubicBezTo>
                  <a:pt x="41" y="17"/>
                  <a:pt x="39" y="16"/>
                  <a:pt x="38" y="16"/>
                </a:cubicBezTo>
                <a:cubicBezTo>
                  <a:pt x="36" y="16"/>
                  <a:pt x="35" y="16"/>
                  <a:pt x="34" y="17"/>
                </a:cubicBezTo>
                <a:cubicBezTo>
                  <a:pt x="17" y="34"/>
                  <a:pt x="17" y="34"/>
                  <a:pt x="17" y="34"/>
                </a:cubicBezTo>
                <a:cubicBezTo>
                  <a:pt x="15" y="36"/>
                  <a:pt x="16" y="40"/>
                  <a:pt x="17" y="42"/>
                </a:cubicBezTo>
                <a:cubicBezTo>
                  <a:pt x="22" y="50"/>
                  <a:pt x="22" y="50"/>
                  <a:pt x="22" y="50"/>
                </a:cubicBezTo>
                <a:cubicBezTo>
                  <a:pt x="19" y="56"/>
                  <a:pt x="16" y="62"/>
                  <a:pt x="14" y="68"/>
                </a:cubicBezTo>
                <a:cubicBezTo>
                  <a:pt x="6" y="70"/>
                  <a:pt x="6" y="70"/>
                  <a:pt x="6" y="70"/>
                </a:cubicBezTo>
                <a:cubicBezTo>
                  <a:pt x="3" y="71"/>
                  <a:pt x="0" y="73"/>
                  <a:pt x="0" y="76"/>
                </a:cubicBezTo>
                <a:cubicBezTo>
                  <a:pt x="0" y="100"/>
                  <a:pt x="0" y="100"/>
                  <a:pt x="0" y="100"/>
                </a:cubicBezTo>
                <a:cubicBezTo>
                  <a:pt x="0" y="103"/>
                  <a:pt x="3" y="105"/>
                  <a:pt x="6" y="106"/>
                </a:cubicBezTo>
                <a:cubicBezTo>
                  <a:pt x="14" y="108"/>
                  <a:pt x="14" y="108"/>
                  <a:pt x="14" y="108"/>
                </a:cubicBezTo>
                <a:cubicBezTo>
                  <a:pt x="16" y="114"/>
                  <a:pt x="19" y="120"/>
                  <a:pt x="22" y="126"/>
                </a:cubicBezTo>
                <a:cubicBezTo>
                  <a:pt x="17" y="134"/>
                  <a:pt x="17" y="134"/>
                  <a:pt x="17" y="134"/>
                </a:cubicBezTo>
                <a:cubicBezTo>
                  <a:pt x="16" y="136"/>
                  <a:pt x="15" y="140"/>
                  <a:pt x="17" y="142"/>
                </a:cubicBezTo>
                <a:cubicBezTo>
                  <a:pt x="34" y="159"/>
                  <a:pt x="34" y="159"/>
                  <a:pt x="34" y="159"/>
                </a:cubicBezTo>
                <a:cubicBezTo>
                  <a:pt x="35" y="160"/>
                  <a:pt x="36" y="160"/>
                  <a:pt x="38" y="160"/>
                </a:cubicBezTo>
                <a:cubicBezTo>
                  <a:pt x="39" y="160"/>
                  <a:pt x="41" y="159"/>
                  <a:pt x="42" y="159"/>
                </a:cubicBezTo>
                <a:cubicBezTo>
                  <a:pt x="50" y="154"/>
                  <a:pt x="50" y="154"/>
                  <a:pt x="50" y="154"/>
                </a:cubicBezTo>
                <a:cubicBezTo>
                  <a:pt x="56" y="157"/>
                  <a:pt x="62" y="160"/>
                  <a:pt x="68" y="162"/>
                </a:cubicBezTo>
                <a:cubicBezTo>
                  <a:pt x="70" y="170"/>
                  <a:pt x="70" y="170"/>
                  <a:pt x="70" y="170"/>
                </a:cubicBezTo>
                <a:cubicBezTo>
                  <a:pt x="71" y="173"/>
                  <a:pt x="73" y="176"/>
                  <a:pt x="76" y="176"/>
                </a:cubicBezTo>
                <a:cubicBezTo>
                  <a:pt x="100" y="176"/>
                  <a:pt x="100" y="176"/>
                  <a:pt x="100" y="176"/>
                </a:cubicBezTo>
                <a:cubicBezTo>
                  <a:pt x="103" y="176"/>
                  <a:pt x="105" y="173"/>
                  <a:pt x="106" y="170"/>
                </a:cubicBezTo>
                <a:cubicBezTo>
                  <a:pt x="108" y="162"/>
                  <a:pt x="108" y="162"/>
                  <a:pt x="108" y="162"/>
                </a:cubicBezTo>
                <a:cubicBezTo>
                  <a:pt x="114" y="160"/>
                  <a:pt x="120" y="157"/>
                  <a:pt x="126" y="154"/>
                </a:cubicBezTo>
                <a:cubicBezTo>
                  <a:pt x="134" y="159"/>
                  <a:pt x="134" y="159"/>
                  <a:pt x="134" y="159"/>
                </a:cubicBezTo>
                <a:cubicBezTo>
                  <a:pt x="135" y="159"/>
                  <a:pt x="137" y="160"/>
                  <a:pt x="138" y="160"/>
                </a:cubicBezTo>
                <a:cubicBezTo>
                  <a:pt x="140" y="160"/>
                  <a:pt x="141" y="160"/>
                  <a:pt x="142" y="159"/>
                </a:cubicBezTo>
                <a:cubicBezTo>
                  <a:pt x="159" y="142"/>
                  <a:pt x="159" y="142"/>
                  <a:pt x="159" y="142"/>
                </a:cubicBezTo>
                <a:cubicBezTo>
                  <a:pt x="161" y="140"/>
                  <a:pt x="160" y="136"/>
                  <a:pt x="159" y="134"/>
                </a:cubicBezTo>
                <a:cubicBezTo>
                  <a:pt x="154" y="126"/>
                  <a:pt x="154" y="126"/>
                  <a:pt x="154" y="126"/>
                </a:cubicBezTo>
                <a:cubicBezTo>
                  <a:pt x="157" y="120"/>
                  <a:pt x="160" y="114"/>
                  <a:pt x="162" y="108"/>
                </a:cubicBezTo>
                <a:cubicBezTo>
                  <a:pt x="170" y="106"/>
                  <a:pt x="170" y="106"/>
                  <a:pt x="170" y="106"/>
                </a:cubicBezTo>
                <a:cubicBezTo>
                  <a:pt x="173" y="105"/>
                  <a:pt x="176" y="103"/>
                  <a:pt x="176" y="100"/>
                </a:cubicBezTo>
                <a:cubicBezTo>
                  <a:pt x="176" y="76"/>
                  <a:pt x="176" y="76"/>
                  <a:pt x="176" y="76"/>
                </a:cubicBezTo>
                <a:cubicBezTo>
                  <a:pt x="176" y="73"/>
                  <a:pt x="173" y="71"/>
                  <a:pt x="170" y="70"/>
                </a:cubicBezTo>
                <a:moveTo>
                  <a:pt x="168" y="98"/>
                </a:moveTo>
                <a:cubicBezTo>
                  <a:pt x="168" y="98"/>
                  <a:pt x="168" y="98"/>
                  <a:pt x="168" y="98"/>
                </a:cubicBezTo>
                <a:cubicBezTo>
                  <a:pt x="160" y="100"/>
                  <a:pt x="160" y="100"/>
                  <a:pt x="160" y="100"/>
                </a:cubicBezTo>
                <a:cubicBezTo>
                  <a:pt x="157" y="101"/>
                  <a:pt x="155" y="103"/>
                  <a:pt x="154" y="106"/>
                </a:cubicBezTo>
                <a:cubicBezTo>
                  <a:pt x="152" y="111"/>
                  <a:pt x="150" y="117"/>
                  <a:pt x="147" y="122"/>
                </a:cubicBezTo>
                <a:cubicBezTo>
                  <a:pt x="146" y="125"/>
                  <a:pt x="146" y="128"/>
                  <a:pt x="147" y="130"/>
                </a:cubicBezTo>
                <a:cubicBezTo>
                  <a:pt x="152" y="138"/>
                  <a:pt x="152" y="138"/>
                  <a:pt x="152" y="138"/>
                </a:cubicBezTo>
                <a:cubicBezTo>
                  <a:pt x="138" y="152"/>
                  <a:pt x="138" y="152"/>
                  <a:pt x="138" y="152"/>
                </a:cubicBezTo>
                <a:cubicBezTo>
                  <a:pt x="138" y="152"/>
                  <a:pt x="138" y="152"/>
                  <a:pt x="138" y="152"/>
                </a:cubicBezTo>
                <a:cubicBezTo>
                  <a:pt x="130" y="147"/>
                  <a:pt x="130" y="147"/>
                  <a:pt x="130" y="147"/>
                </a:cubicBezTo>
                <a:cubicBezTo>
                  <a:pt x="129" y="146"/>
                  <a:pt x="128" y="146"/>
                  <a:pt x="126" y="146"/>
                </a:cubicBezTo>
                <a:cubicBezTo>
                  <a:pt x="125" y="146"/>
                  <a:pt x="123" y="146"/>
                  <a:pt x="122" y="147"/>
                </a:cubicBezTo>
                <a:cubicBezTo>
                  <a:pt x="117" y="150"/>
                  <a:pt x="111" y="152"/>
                  <a:pt x="106" y="154"/>
                </a:cubicBezTo>
                <a:cubicBezTo>
                  <a:pt x="103" y="155"/>
                  <a:pt x="101" y="157"/>
                  <a:pt x="100" y="160"/>
                </a:cubicBezTo>
                <a:cubicBezTo>
                  <a:pt x="98" y="168"/>
                  <a:pt x="98" y="168"/>
                  <a:pt x="98" y="168"/>
                </a:cubicBezTo>
                <a:cubicBezTo>
                  <a:pt x="98" y="168"/>
                  <a:pt x="98" y="168"/>
                  <a:pt x="98" y="168"/>
                </a:cubicBezTo>
                <a:cubicBezTo>
                  <a:pt x="78" y="168"/>
                  <a:pt x="78" y="168"/>
                  <a:pt x="78" y="168"/>
                </a:cubicBezTo>
                <a:cubicBezTo>
                  <a:pt x="76" y="160"/>
                  <a:pt x="76" y="160"/>
                  <a:pt x="76" y="160"/>
                </a:cubicBezTo>
                <a:cubicBezTo>
                  <a:pt x="75" y="157"/>
                  <a:pt x="73" y="155"/>
                  <a:pt x="70" y="154"/>
                </a:cubicBezTo>
                <a:cubicBezTo>
                  <a:pt x="65" y="152"/>
                  <a:pt x="59" y="150"/>
                  <a:pt x="54" y="147"/>
                </a:cubicBezTo>
                <a:cubicBezTo>
                  <a:pt x="53" y="146"/>
                  <a:pt x="51" y="146"/>
                  <a:pt x="50" y="146"/>
                </a:cubicBezTo>
                <a:cubicBezTo>
                  <a:pt x="48" y="146"/>
                  <a:pt x="47" y="146"/>
                  <a:pt x="46" y="147"/>
                </a:cubicBezTo>
                <a:cubicBezTo>
                  <a:pt x="39" y="152"/>
                  <a:pt x="39" y="152"/>
                  <a:pt x="39" y="152"/>
                </a:cubicBezTo>
                <a:cubicBezTo>
                  <a:pt x="38" y="152"/>
                  <a:pt x="38" y="152"/>
                  <a:pt x="38" y="152"/>
                </a:cubicBezTo>
                <a:cubicBezTo>
                  <a:pt x="24" y="138"/>
                  <a:pt x="24" y="138"/>
                  <a:pt x="24" y="138"/>
                </a:cubicBezTo>
                <a:cubicBezTo>
                  <a:pt x="29" y="130"/>
                  <a:pt x="29" y="130"/>
                  <a:pt x="29" y="130"/>
                </a:cubicBezTo>
                <a:cubicBezTo>
                  <a:pt x="30" y="128"/>
                  <a:pt x="30" y="125"/>
                  <a:pt x="29" y="122"/>
                </a:cubicBezTo>
                <a:cubicBezTo>
                  <a:pt x="26" y="117"/>
                  <a:pt x="24" y="111"/>
                  <a:pt x="22" y="106"/>
                </a:cubicBezTo>
                <a:cubicBezTo>
                  <a:pt x="21" y="103"/>
                  <a:pt x="19" y="101"/>
                  <a:pt x="16" y="100"/>
                </a:cubicBezTo>
                <a:cubicBezTo>
                  <a:pt x="8" y="98"/>
                  <a:pt x="8" y="98"/>
                  <a:pt x="8" y="98"/>
                </a:cubicBezTo>
                <a:cubicBezTo>
                  <a:pt x="8" y="98"/>
                  <a:pt x="8" y="98"/>
                  <a:pt x="8" y="98"/>
                </a:cubicBezTo>
                <a:cubicBezTo>
                  <a:pt x="8" y="78"/>
                  <a:pt x="8" y="78"/>
                  <a:pt x="8" y="78"/>
                </a:cubicBezTo>
                <a:cubicBezTo>
                  <a:pt x="16" y="76"/>
                  <a:pt x="16" y="76"/>
                  <a:pt x="16" y="76"/>
                </a:cubicBezTo>
                <a:cubicBezTo>
                  <a:pt x="19" y="75"/>
                  <a:pt x="21" y="73"/>
                  <a:pt x="22" y="70"/>
                </a:cubicBezTo>
                <a:cubicBezTo>
                  <a:pt x="24" y="65"/>
                  <a:pt x="26" y="59"/>
                  <a:pt x="29" y="54"/>
                </a:cubicBezTo>
                <a:cubicBezTo>
                  <a:pt x="30" y="51"/>
                  <a:pt x="30" y="48"/>
                  <a:pt x="29" y="46"/>
                </a:cubicBezTo>
                <a:cubicBezTo>
                  <a:pt x="24" y="38"/>
                  <a:pt x="24" y="38"/>
                  <a:pt x="24" y="38"/>
                </a:cubicBezTo>
                <a:cubicBezTo>
                  <a:pt x="24" y="38"/>
                  <a:pt x="24" y="38"/>
                  <a:pt x="24" y="38"/>
                </a:cubicBezTo>
                <a:cubicBezTo>
                  <a:pt x="38" y="24"/>
                  <a:pt x="38" y="24"/>
                  <a:pt x="38" y="24"/>
                </a:cubicBezTo>
                <a:cubicBezTo>
                  <a:pt x="46" y="29"/>
                  <a:pt x="46" y="29"/>
                  <a:pt x="46" y="29"/>
                </a:cubicBezTo>
                <a:cubicBezTo>
                  <a:pt x="47" y="30"/>
                  <a:pt x="48" y="30"/>
                  <a:pt x="50" y="30"/>
                </a:cubicBezTo>
                <a:cubicBezTo>
                  <a:pt x="51" y="30"/>
                  <a:pt x="53" y="30"/>
                  <a:pt x="54" y="29"/>
                </a:cubicBezTo>
                <a:cubicBezTo>
                  <a:pt x="59" y="26"/>
                  <a:pt x="65" y="24"/>
                  <a:pt x="70" y="22"/>
                </a:cubicBezTo>
                <a:cubicBezTo>
                  <a:pt x="73" y="21"/>
                  <a:pt x="75" y="19"/>
                  <a:pt x="76" y="16"/>
                </a:cubicBezTo>
                <a:cubicBezTo>
                  <a:pt x="78" y="8"/>
                  <a:pt x="78" y="8"/>
                  <a:pt x="78" y="8"/>
                </a:cubicBezTo>
                <a:cubicBezTo>
                  <a:pt x="98" y="8"/>
                  <a:pt x="98" y="8"/>
                  <a:pt x="98" y="8"/>
                </a:cubicBezTo>
                <a:cubicBezTo>
                  <a:pt x="98" y="8"/>
                  <a:pt x="98" y="8"/>
                  <a:pt x="98" y="8"/>
                </a:cubicBezTo>
                <a:cubicBezTo>
                  <a:pt x="100" y="16"/>
                  <a:pt x="100" y="16"/>
                  <a:pt x="100" y="16"/>
                </a:cubicBezTo>
                <a:cubicBezTo>
                  <a:pt x="101" y="19"/>
                  <a:pt x="103" y="21"/>
                  <a:pt x="106" y="22"/>
                </a:cubicBezTo>
                <a:cubicBezTo>
                  <a:pt x="111" y="24"/>
                  <a:pt x="117" y="26"/>
                  <a:pt x="122" y="29"/>
                </a:cubicBezTo>
                <a:cubicBezTo>
                  <a:pt x="123" y="30"/>
                  <a:pt x="125" y="30"/>
                  <a:pt x="126" y="30"/>
                </a:cubicBezTo>
                <a:cubicBezTo>
                  <a:pt x="128" y="30"/>
                  <a:pt x="129" y="30"/>
                  <a:pt x="130" y="29"/>
                </a:cubicBezTo>
                <a:cubicBezTo>
                  <a:pt x="138" y="24"/>
                  <a:pt x="138" y="24"/>
                  <a:pt x="138" y="24"/>
                </a:cubicBezTo>
                <a:cubicBezTo>
                  <a:pt x="152" y="38"/>
                  <a:pt x="152" y="38"/>
                  <a:pt x="152" y="38"/>
                </a:cubicBezTo>
                <a:cubicBezTo>
                  <a:pt x="152" y="38"/>
                  <a:pt x="152" y="38"/>
                  <a:pt x="152" y="39"/>
                </a:cubicBezTo>
                <a:cubicBezTo>
                  <a:pt x="147" y="46"/>
                  <a:pt x="147" y="46"/>
                  <a:pt x="147" y="46"/>
                </a:cubicBezTo>
                <a:cubicBezTo>
                  <a:pt x="146" y="48"/>
                  <a:pt x="146" y="51"/>
                  <a:pt x="147" y="54"/>
                </a:cubicBezTo>
                <a:cubicBezTo>
                  <a:pt x="150" y="59"/>
                  <a:pt x="152" y="65"/>
                  <a:pt x="154" y="70"/>
                </a:cubicBezTo>
                <a:cubicBezTo>
                  <a:pt x="155" y="73"/>
                  <a:pt x="157" y="75"/>
                  <a:pt x="160" y="76"/>
                </a:cubicBezTo>
                <a:cubicBezTo>
                  <a:pt x="168" y="78"/>
                  <a:pt x="168" y="78"/>
                  <a:pt x="168" y="78"/>
                </a:cubicBezTo>
                <a:lnTo>
                  <a:pt x="168" y="98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AED827F-196B-43DA-B3AF-E5FECE6E3C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73050" y="4991664"/>
            <a:ext cx="2529005" cy="16812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ru-RU" sz="1400" dirty="0">
                <a:latin typeface="+mn-lt"/>
                <a:ea typeface="Lato" panose="020F0502020204030203" pitchFamily="34" charset="0"/>
                <a:cs typeface="Lato" panose="020F0502020204030203" pitchFamily="34" charset="0"/>
              </a:rPr>
              <a:t>Онлайн обучение с помощью видео-уроков, которые будут доступны молодежи из регионов, а также уязвимым группам</a:t>
            </a:r>
            <a:endParaRPr lang="id-ID" sz="1400" dirty="0">
              <a:latin typeface="+mn-lt"/>
              <a:ea typeface="Lato" panose="020F0502020204030203" pitchFamily="34" charset="0"/>
              <a:cs typeface="Lato" panose="020F0502020204030203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87F7480-383D-4D8B-A090-86A366697ECC}"/>
              </a:ext>
            </a:extLst>
          </p:cNvPr>
          <p:cNvCxnSpPr/>
          <p:nvPr/>
        </p:nvCxnSpPr>
        <p:spPr>
          <a:xfrm flipV="1">
            <a:off x="3217762" y="3738623"/>
            <a:ext cx="0" cy="24533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DBEABA6D-DAEB-47A8-99AE-6E48B2EB8F73}"/>
              </a:ext>
            </a:extLst>
          </p:cNvPr>
          <p:cNvCxnSpPr/>
          <p:nvPr/>
        </p:nvCxnSpPr>
        <p:spPr>
          <a:xfrm flipV="1">
            <a:off x="6096000" y="3786514"/>
            <a:ext cx="0" cy="24533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6A94827D-B27D-4A9B-BB72-87DCF102984C}"/>
              </a:ext>
            </a:extLst>
          </p:cNvPr>
          <p:cNvCxnSpPr/>
          <p:nvPr/>
        </p:nvCxnSpPr>
        <p:spPr>
          <a:xfrm flipV="1">
            <a:off x="8974236" y="3810459"/>
            <a:ext cx="0" cy="24533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reeform 24">
            <a:extLst>
              <a:ext uri="{FF2B5EF4-FFF2-40B4-BE49-F238E27FC236}">
                <a16:creationId xmlns:a16="http://schemas.microsoft.com/office/drawing/2014/main" id="{94FE6C23-2631-436C-8C9A-BB08AB382608}"/>
              </a:ext>
            </a:extLst>
          </p:cNvPr>
          <p:cNvSpPr>
            <a:spLocks noEditPoints="1"/>
          </p:cNvSpPr>
          <p:nvPr/>
        </p:nvSpPr>
        <p:spPr bwMode="auto">
          <a:xfrm>
            <a:off x="10118706" y="3879927"/>
            <a:ext cx="637693" cy="637693"/>
          </a:xfrm>
          <a:custGeom>
            <a:avLst/>
            <a:gdLst>
              <a:gd name="T0" fmla="*/ 88 w 176"/>
              <a:gd name="T1" fmla="*/ 0 h 176"/>
              <a:gd name="T2" fmla="*/ 0 w 176"/>
              <a:gd name="T3" fmla="*/ 88 h 176"/>
              <a:gd name="T4" fmla="*/ 88 w 176"/>
              <a:gd name="T5" fmla="*/ 176 h 176"/>
              <a:gd name="T6" fmla="*/ 176 w 176"/>
              <a:gd name="T7" fmla="*/ 88 h 176"/>
              <a:gd name="T8" fmla="*/ 88 w 176"/>
              <a:gd name="T9" fmla="*/ 0 h 176"/>
              <a:gd name="T10" fmla="*/ 168 w 176"/>
              <a:gd name="T11" fmla="*/ 84 h 176"/>
              <a:gd name="T12" fmla="*/ 98 w 176"/>
              <a:gd name="T13" fmla="*/ 84 h 176"/>
              <a:gd name="T14" fmla="*/ 147 w 176"/>
              <a:gd name="T15" fmla="*/ 34 h 176"/>
              <a:gd name="T16" fmla="*/ 168 w 176"/>
              <a:gd name="T17" fmla="*/ 84 h 176"/>
              <a:gd name="T18" fmla="*/ 88 w 176"/>
              <a:gd name="T19" fmla="*/ 168 h 176"/>
              <a:gd name="T20" fmla="*/ 8 w 176"/>
              <a:gd name="T21" fmla="*/ 88 h 176"/>
              <a:gd name="T22" fmla="*/ 88 w 176"/>
              <a:gd name="T23" fmla="*/ 8 h 176"/>
              <a:gd name="T24" fmla="*/ 142 w 176"/>
              <a:gd name="T25" fmla="*/ 29 h 176"/>
              <a:gd name="T26" fmla="*/ 85 w 176"/>
              <a:gd name="T27" fmla="*/ 85 h 176"/>
              <a:gd name="T28" fmla="*/ 84 w 176"/>
              <a:gd name="T29" fmla="*/ 88 h 176"/>
              <a:gd name="T30" fmla="*/ 88 w 176"/>
              <a:gd name="T31" fmla="*/ 92 h 176"/>
              <a:gd name="T32" fmla="*/ 168 w 176"/>
              <a:gd name="T33" fmla="*/ 92 h 176"/>
              <a:gd name="T34" fmla="*/ 88 w 176"/>
              <a:gd name="T35" fmla="*/ 168 h 1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76" h="176">
                <a:moveTo>
                  <a:pt x="88" y="0"/>
                </a:moveTo>
                <a:cubicBezTo>
                  <a:pt x="39" y="0"/>
                  <a:pt x="0" y="39"/>
                  <a:pt x="0" y="88"/>
                </a:cubicBezTo>
                <a:cubicBezTo>
                  <a:pt x="0" y="137"/>
                  <a:pt x="39" y="176"/>
                  <a:pt x="88" y="176"/>
                </a:cubicBezTo>
                <a:cubicBezTo>
                  <a:pt x="137" y="176"/>
                  <a:pt x="176" y="137"/>
                  <a:pt x="176" y="88"/>
                </a:cubicBezTo>
                <a:cubicBezTo>
                  <a:pt x="176" y="39"/>
                  <a:pt x="137" y="0"/>
                  <a:pt x="88" y="0"/>
                </a:cubicBezTo>
                <a:moveTo>
                  <a:pt x="168" y="84"/>
                </a:moveTo>
                <a:cubicBezTo>
                  <a:pt x="98" y="84"/>
                  <a:pt x="98" y="84"/>
                  <a:pt x="98" y="84"/>
                </a:cubicBezTo>
                <a:cubicBezTo>
                  <a:pt x="147" y="34"/>
                  <a:pt x="147" y="34"/>
                  <a:pt x="147" y="34"/>
                </a:cubicBezTo>
                <a:cubicBezTo>
                  <a:pt x="159" y="48"/>
                  <a:pt x="167" y="65"/>
                  <a:pt x="168" y="84"/>
                </a:cubicBezTo>
                <a:moveTo>
                  <a:pt x="88" y="168"/>
                </a:moveTo>
                <a:cubicBezTo>
                  <a:pt x="44" y="168"/>
                  <a:pt x="8" y="132"/>
                  <a:pt x="8" y="88"/>
                </a:cubicBezTo>
                <a:cubicBezTo>
                  <a:pt x="8" y="44"/>
                  <a:pt x="44" y="8"/>
                  <a:pt x="88" y="8"/>
                </a:cubicBezTo>
                <a:cubicBezTo>
                  <a:pt x="109" y="8"/>
                  <a:pt x="127" y="16"/>
                  <a:pt x="142" y="29"/>
                </a:cubicBezTo>
                <a:cubicBezTo>
                  <a:pt x="85" y="85"/>
                  <a:pt x="85" y="85"/>
                  <a:pt x="85" y="85"/>
                </a:cubicBezTo>
                <a:cubicBezTo>
                  <a:pt x="84" y="86"/>
                  <a:pt x="84" y="87"/>
                  <a:pt x="84" y="88"/>
                </a:cubicBezTo>
                <a:cubicBezTo>
                  <a:pt x="84" y="90"/>
                  <a:pt x="86" y="92"/>
                  <a:pt x="88" y="92"/>
                </a:cubicBezTo>
                <a:cubicBezTo>
                  <a:pt x="168" y="92"/>
                  <a:pt x="168" y="92"/>
                  <a:pt x="168" y="92"/>
                </a:cubicBezTo>
                <a:cubicBezTo>
                  <a:pt x="166" y="134"/>
                  <a:pt x="131" y="168"/>
                  <a:pt x="88" y="168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902DE98-D716-4842-8370-A9699EAB0E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38994" y="4667812"/>
            <a:ext cx="234872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ru-RU" altLang="en-US" b="1" dirty="0">
                <a:solidFill>
                  <a:schemeClr val="accent3"/>
                </a:solidFill>
                <a:latin typeface="+mj-lt"/>
              </a:rPr>
              <a:t>Онлайн обучение</a:t>
            </a:r>
            <a:endParaRPr lang="id-ID" altLang="en-US" b="1" dirty="0">
              <a:solidFill>
                <a:schemeClr val="accent3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832275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2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2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4" grpId="0"/>
      <p:bldP spid="23" grpId="0"/>
      <p:bldP spid="24" grpId="0"/>
      <p:bldP spid="25" grpId="0"/>
      <p:bldP spid="26" grpId="0"/>
      <p:bldP spid="27" grpId="0"/>
      <p:bldP spid="28" grpId="0"/>
      <p:bldP spid="32" grpId="0" animBg="1"/>
      <p:bldP spid="33" grpId="0" animBg="1"/>
      <p:bldP spid="34" grpId="0" animBg="1"/>
      <p:bldP spid="17" grpId="0"/>
      <p:bldP spid="35" grpId="0" animBg="1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3FC9AEB-D5D6-4D97-B531-B6E3098779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Тематика тренингов</a:t>
            </a:r>
            <a:endParaRPr lang="id-ID" dirty="0"/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368FCB9A-CB2E-4BD1-A75D-5FC102A8E96D}"/>
              </a:ext>
            </a:extLst>
          </p:cNvPr>
          <p:cNvGrpSpPr/>
          <p:nvPr/>
        </p:nvGrpSpPr>
        <p:grpSpPr>
          <a:xfrm>
            <a:off x="-5661" y="1863524"/>
            <a:ext cx="3323355" cy="2003377"/>
            <a:chOff x="838200" y="1795415"/>
            <a:chExt cx="3837973" cy="2313598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3C889F0-7F99-4595-B9F8-AB67AA0410CA}"/>
                </a:ext>
              </a:extLst>
            </p:cNvPr>
            <p:cNvSpPr/>
            <p:nvPr userDrawn="1"/>
          </p:nvSpPr>
          <p:spPr>
            <a:xfrm>
              <a:off x="838200" y="1795415"/>
              <a:ext cx="3510997" cy="2313598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347792AB-3275-4556-9598-72B3DFD1F8A3}"/>
                </a:ext>
              </a:extLst>
            </p:cNvPr>
            <p:cNvSpPr/>
            <p:nvPr userDrawn="1"/>
          </p:nvSpPr>
          <p:spPr>
            <a:xfrm rot="5400000">
              <a:off x="4173135" y="2788727"/>
              <a:ext cx="679101" cy="326974"/>
            </a:xfrm>
            <a:custGeom>
              <a:avLst/>
              <a:gdLst>
                <a:gd name="connsiteX0" fmla="*/ 402825 w 805651"/>
                <a:gd name="connsiteY0" fmla="*/ 0 h 387906"/>
                <a:gd name="connsiteX1" fmla="*/ 805651 w 805651"/>
                <a:gd name="connsiteY1" fmla="*/ 387906 h 387906"/>
                <a:gd name="connsiteX2" fmla="*/ 0 w 805651"/>
                <a:gd name="connsiteY2" fmla="*/ 387906 h 387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5651" h="387906">
                  <a:moveTo>
                    <a:pt x="402825" y="0"/>
                  </a:moveTo>
                  <a:lnTo>
                    <a:pt x="805651" y="387906"/>
                  </a:lnTo>
                  <a:lnTo>
                    <a:pt x="0" y="38790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79A877E-72FF-4562-89AC-834203063B8D}"/>
              </a:ext>
            </a:extLst>
          </p:cNvPr>
          <p:cNvGrpSpPr/>
          <p:nvPr/>
        </p:nvGrpSpPr>
        <p:grpSpPr>
          <a:xfrm rot="10800000">
            <a:off x="2756385" y="3200354"/>
            <a:ext cx="3323355" cy="2003377"/>
            <a:chOff x="838200" y="1795415"/>
            <a:chExt cx="3837973" cy="2313598"/>
          </a:xfrm>
          <a:solidFill>
            <a:schemeClr val="accent2"/>
          </a:solidFill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1E0516D0-34EF-4F30-80A4-C0C24A2A5E76}"/>
                </a:ext>
              </a:extLst>
            </p:cNvPr>
            <p:cNvSpPr/>
            <p:nvPr userDrawn="1"/>
          </p:nvSpPr>
          <p:spPr>
            <a:xfrm>
              <a:off x="838200" y="1795415"/>
              <a:ext cx="3510997" cy="231359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D18E6D81-5AA4-49D5-820F-E3DE4048B838}"/>
                </a:ext>
              </a:extLst>
            </p:cNvPr>
            <p:cNvSpPr/>
            <p:nvPr userDrawn="1"/>
          </p:nvSpPr>
          <p:spPr>
            <a:xfrm rot="5400000">
              <a:off x="4173135" y="2788727"/>
              <a:ext cx="679101" cy="326974"/>
            </a:xfrm>
            <a:custGeom>
              <a:avLst/>
              <a:gdLst>
                <a:gd name="connsiteX0" fmla="*/ 402825 w 805651"/>
                <a:gd name="connsiteY0" fmla="*/ 0 h 387906"/>
                <a:gd name="connsiteX1" fmla="*/ 805651 w 805651"/>
                <a:gd name="connsiteY1" fmla="*/ 387906 h 387906"/>
                <a:gd name="connsiteX2" fmla="*/ 0 w 805651"/>
                <a:gd name="connsiteY2" fmla="*/ 387906 h 387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5651" h="387906">
                  <a:moveTo>
                    <a:pt x="402825" y="0"/>
                  </a:moveTo>
                  <a:lnTo>
                    <a:pt x="805651" y="387906"/>
                  </a:lnTo>
                  <a:lnTo>
                    <a:pt x="0" y="38790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162EEC39-998A-4915-AE57-9ABE9DD18DFC}"/>
              </a:ext>
            </a:extLst>
          </p:cNvPr>
          <p:cNvGrpSpPr/>
          <p:nvPr/>
        </p:nvGrpSpPr>
        <p:grpSpPr>
          <a:xfrm>
            <a:off x="6095648" y="1863524"/>
            <a:ext cx="3323355" cy="2003377"/>
            <a:chOff x="838200" y="1795415"/>
            <a:chExt cx="3837973" cy="2313598"/>
          </a:xfrm>
          <a:solidFill>
            <a:schemeClr val="accent3"/>
          </a:solidFill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9447FAF2-11BC-4407-AC6A-BE3C76B19457}"/>
                </a:ext>
              </a:extLst>
            </p:cNvPr>
            <p:cNvSpPr/>
            <p:nvPr userDrawn="1"/>
          </p:nvSpPr>
          <p:spPr>
            <a:xfrm>
              <a:off x="838200" y="1795415"/>
              <a:ext cx="3510997" cy="231359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A0C37D6A-BC24-4623-9791-53A955BC1698}"/>
                </a:ext>
              </a:extLst>
            </p:cNvPr>
            <p:cNvSpPr/>
            <p:nvPr userDrawn="1"/>
          </p:nvSpPr>
          <p:spPr>
            <a:xfrm rot="5400000">
              <a:off x="4173135" y="2788727"/>
              <a:ext cx="679101" cy="326974"/>
            </a:xfrm>
            <a:custGeom>
              <a:avLst/>
              <a:gdLst>
                <a:gd name="connsiteX0" fmla="*/ 402825 w 805651"/>
                <a:gd name="connsiteY0" fmla="*/ 0 h 387906"/>
                <a:gd name="connsiteX1" fmla="*/ 805651 w 805651"/>
                <a:gd name="connsiteY1" fmla="*/ 387906 h 387906"/>
                <a:gd name="connsiteX2" fmla="*/ 0 w 805651"/>
                <a:gd name="connsiteY2" fmla="*/ 387906 h 387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5651" h="387906">
                  <a:moveTo>
                    <a:pt x="402825" y="0"/>
                  </a:moveTo>
                  <a:lnTo>
                    <a:pt x="805651" y="387906"/>
                  </a:lnTo>
                  <a:lnTo>
                    <a:pt x="0" y="38790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1180D176-BC84-49D7-B277-AE002AC97A11}"/>
              </a:ext>
            </a:extLst>
          </p:cNvPr>
          <p:cNvGrpSpPr/>
          <p:nvPr/>
        </p:nvGrpSpPr>
        <p:grpSpPr>
          <a:xfrm rot="10800000">
            <a:off x="8868645" y="3152522"/>
            <a:ext cx="3323355" cy="2003377"/>
            <a:chOff x="838200" y="1795415"/>
            <a:chExt cx="3837973" cy="2313598"/>
          </a:xfrm>
          <a:solidFill>
            <a:schemeClr val="accent4"/>
          </a:solidFill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B3E3F745-92D6-4C5F-ADBE-F4338AE8A97B}"/>
                </a:ext>
              </a:extLst>
            </p:cNvPr>
            <p:cNvSpPr/>
            <p:nvPr userDrawn="1"/>
          </p:nvSpPr>
          <p:spPr>
            <a:xfrm>
              <a:off x="838200" y="1795415"/>
              <a:ext cx="3510997" cy="231359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F82523A0-53C2-4EDC-91F0-B752ADBF7184}"/>
                </a:ext>
              </a:extLst>
            </p:cNvPr>
            <p:cNvSpPr/>
            <p:nvPr userDrawn="1"/>
          </p:nvSpPr>
          <p:spPr>
            <a:xfrm rot="5400000">
              <a:off x="4173135" y="2788727"/>
              <a:ext cx="679101" cy="326974"/>
            </a:xfrm>
            <a:custGeom>
              <a:avLst/>
              <a:gdLst>
                <a:gd name="connsiteX0" fmla="*/ 402825 w 805651"/>
                <a:gd name="connsiteY0" fmla="*/ 0 h 387906"/>
                <a:gd name="connsiteX1" fmla="*/ 805651 w 805651"/>
                <a:gd name="connsiteY1" fmla="*/ 387906 h 387906"/>
                <a:gd name="connsiteX2" fmla="*/ 0 w 805651"/>
                <a:gd name="connsiteY2" fmla="*/ 387906 h 387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5651" h="387906">
                  <a:moveTo>
                    <a:pt x="402825" y="0"/>
                  </a:moveTo>
                  <a:lnTo>
                    <a:pt x="805651" y="387906"/>
                  </a:lnTo>
                  <a:lnTo>
                    <a:pt x="0" y="38790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29" name="TextBox 28">
            <a:extLst>
              <a:ext uri="{FF2B5EF4-FFF2-40B4-BE49-F238E27FC236}">
                <a16:creationId xmlns:a16="http://schemas.microsoft.com/office/drawing/2014/main" id="{3E132DDD-BEB6-457B-A420-CC8BA4059374}"/>
              </a:ext>
            </a:extLst>
          </p:cNvPr>
          <p:cNvSpPr txBox="1"/>
          <p:nvPr/>
        </p:nvSpPr>
        <p:spPr>
          <a:xfrm>
            <a:off x="336674" y="2088758"/>
            <a:ext cx="20453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2"/>
                </a:solidFill>
                <a:latin typeface="+mj-lt"/>
              </a:rPr>
              <a:t>Семейные ценности</a:t>
            </a:r>
            <a:endParaRPr lang="en-US" b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2E333241-49DE-475B-BA47-01B2822CCA87}"/>
              </a:ext>
            </a:extLst>
          </p:cNvPr>
          <p:cNvSpPr txBox="1"/>
          <p:nvPr/>
        </p:nvSpPr>
        <p:spPr>
          <a:xfrm>
            <a:off x="6448877" y="2088758"/>
            <a:ext cx="20453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2"/>
                </a:solidFill>
                <a:latin typeface="+mj-lt"/>
              </a:rPr>
              <a:t>Планирование семьи и здоровье</a:t>
            </a:r>
            <a:endParaRPr lang="en-US" b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1B62C6B-5A7D-41C5-8187-BF1292CA4D0D}"/>
              </a:ext>
            </a:extLst>
          </p:cNvPr>
          <p:cNvSpPr txBox="1"/>
          <p:nvPr/>
        </p:nvSpPr>
        <p:spPr>
          <a:xfrm>
            <a:off x="3317692" y="3753299"/>
            <a:ext cx="20453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2"/>
                </a:solidFill>
                <a:latin typeface="+mj-lt"/>
              </a:rPr>
              <a:t>Распределение обязанностей в семье</a:t>
            </a:r>
            <a:endParaRPr lang="en-US" b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FEDDC92-1F49-4766-B28A-8FD761E8443C}"/>
              </a:ext>
            </a:extLst>
          </p:cNvPr>
          <p:cNvSpPr txBox="1"/>
          <p:nvPr/>
        </p:nvSpPr>
        <p:spPr>
          <a:xfrm>
            <a:off x="9419002" y="3692545"/>
            <a:ext cx="20453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2"/>
                </a:solidFill>
                <a:latin typeface="+mj-lt"/>
              </a:rPr>
              <a:t>Подготовка к воспитанию детей</a:t>
            </a:r>
            <a:endParaRPr lang="en-US" b="1" dirty="0">
              <a:solidFill>
                <a:schemeClr val="bg2"/>
              </a:solidFill>
              <a:latin typeface="+mj-lt"/>
            </a:endParaRPr>
          </a:p>
        </p:txBody>
      </p:sp>
      <p:grpSp>
        <p:nvGrpSpPr>
          <p:cNvPr id="23" name="Group 13">
            <a:extLst>
              <a:ext uri="{FF2B5EF4-FFF2-40B4-BE49-F238E27FC236}">
                <a16:creationId xmlns:a16="http://schemas.microsoft.com/office/drawing/2014/main" id="{06490118-9794-4C48-ADA1-B9A689CB0B43}"/>
              </a:ext>
            </a:extLst>
          </p:cNvPr>
          <p:cNvGrpSpPr/>
          <p:nvPr/>
        </p:nvGrpSpPr>
        <p:grpSpPr>
          <a:xfrm>
            <a:off x="0" y="4496064"/>
            <a:ext cx="3323355" cy="2003377"/>
            <a:chOff x="838200" y="1795415"/>
            <a:chExt cx="3837973" cy="2313598"/>
          </a:xfrm>
          <a:solidFill>
            <a:schemeClr val="accent3"/>
          </a:solidFill>
        </p:grpSpPr>
        <p:sp>
          <p:nvSpPr>
            <p:cNvPr id="24" name="Rectangle 14">
              <a:extLst>
                <a:ext uri="{FF2B5EF4-FFF2-40B4-BE49-F238E27FC236}">
                  <a16:creationId xmlns:a16="http://schemas.microsoft.com/office/drawing/2014/main" id="{9E6F8CA5-886A-4F6B-A581-EBF8B1B93A5F}"/>
                </a:ext>
              </a:extLst>
            </p:cNvPr>
            <p:cNvSpPr/>
            <p:nvPr userDrawn="1"/>
          </p:nvSpPr>
          <p:spPr>
            <a:xfrm>
              <a:off x="838200" y="1795415"/>
              <a:ext cx="3510997" cy="231359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25" name="Freeform: Shape 15">
              <a:extLst>
                <a:ext uri="{FF2B5EF4-FFF2-40B4-BE49-F238E27FC236}">
                  <a16:creationId xmlns:a16="http://schemas.microsoft.com/office/drawing/2014/main" id="{50C57CFD-F405-4720-9100-B03CE9A8E079}"/>
                </a:ext>
              </a:extLst>
            </p:cNvPr>
            <p:cNvSpPr/>
            <p:nvPr userDrawn="1"/>
          </p:nvSpPr>
          <p:spPr>
            <a:xfrm rot="5400000">
              <a:off x="4173135" y="2788727"/>
              <a:ext cx="679101" cy="326974"/>
            </a:xfrm>
            <a:custGeom>
              <a:avLst/>
              <a:gdLst>
                <a:gd name="connsiteX0" fmla="*/ 402825 w 805651"/>
                <a:gd name="connsiteY0" fmla="*/ 0 h 387906"/>
                <a:gd name="connsiteX1" fmla="*/ 805651 w 805651"/>
                <a:gd name="connsiteY1" fmla="*/ 387906 h 387906"/>
                <a:gd name="connsiteX2" fmla="*/ 0 w 805651"/>
                <a:gd name="connsiteY2" fmla="*/ 387906 h 387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5651" h="387906">
                  <a:moveTo>
                    <a:pt x="402825" y="0"/>
                  </a:moveTo>
                  <a:lnTo>
                    <a:pt x="805651" y="387906"/>
                  </a:lnTo>
                  <a:lnTo>
                    <a:pt x="0" y="38790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grpSp>
        <p:nvGrpSpPr>
          <p:cNvPr id="26" name="Group 13">
            <a:extLst>
              <a:ext uri="{FF2B5EF4-FFF2-40B4-BE49-F238E27FC236}">
                <a16:creationId xmlns:a16="http://schemas.microsoft.com/office/drawing/2014/main" id="{589ABCCC-701D-48D2-AE1F-B93353E76B98}"/>
              </a:ext>
            </a:extLst>
          </p:cNvPr>
          <p:cNvGrpSpPr/>
          <p:nvPr/>
        </p:nvGrpSpPr>
        <p:grpSpPr>
          <a:xfrm>
            <a:off x="6112259" y="4441520"/>
            <a:ext cx="3323355" cy="2003377"/>
            <a:chOff x="838200" y="1795415"/>
            <a:chExt cx="3837973" cy="2313598"/>
          </a:xfrm>
          <a:solidFill>
            <a:schemeClr val="accent3"/>
          </a:solidFill>
        </p:grpSpPr>
        <p:sp>
          <p:nvSpPr>
            <p:cNvPr id="27" name="Rectangle 14">
              <a:extLst>
                <a:ext uri="{FF2B5EF4-FFF2-40B4-BE49-F238E27FC236}">
                  <a16:creationId xmlns:a16="http://schemas.microsoft.com/office/drawing/2014/main" id="{717B409F-C627-4B35-AF4B-E3533447BD64}"/>
                </a:ext>
              </a:extLst>
            </p:cNvPr>
            <p:cNvSpPr/>
            <p:nvPr userDrawn="1"/>
          </p:nvSpPr>
          <p:spPr>
            <a:xfrm>
              <a:off x="838200" y="1795415"/>
              <a:ext cx="3510997" cy="2313598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  <p:sp>
          <p:nvSpPr>
            <p:cNvPr id="28" name="Freeform: Shape 15">
              <a:extLst>
                <a:ext uri="{FF2B5EF4-FFF2-40B4-BE49-F238E27FC236}">
                  <a16:creationId xmlns:a16="http://schemas.microsoft.com/office/drawing/2014/main" id="{9529D353-137D-43BB-8CD4-9369EA374350}"/>
                </a:ext>
              </a:extLst>
            </p:cNvPr>
            <p:cNvSpPr/>
            <p:nvPr userDrawn="1"/>
          </p:nvSpPr>
          <p:spPr>
            <a:xfrm rot="5400000">
              <a:off x="4173135" y="2788727"/>
              <a:ext cx="679101" cy="326974"/>
            </a:xfrm>
            <a:custGeom>
              <a:avLst/>
              <a:gdLst>
                <a:gd name="connsiteX0" fmla="*/ 402825 w 805651"/>
                <a:gd name="connsiteY0" fmla="*/ 0 h 387906"/>
                <a:gd name="connsiteX1" fmla="*/ 805651 w 805651"/>
                <a:gd name="connsiteY1" fmla="*/ 387906 h 387906"/>
                <a:gd name="connsiteX2" fmla="*/ 0 w 805651"/>
                <a:gd name="connsiteY2" fmla="*/ 387906 h 3879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805651" h="387906">
                  <a:moveTo>
                    <a:pt x="402825" y="0"/>
                  </a:moveTo>
                  <a:lnTo>
                    <a:pt x="805651" y="387906"/>
                  </a:lnTo>
                  <a:lnTo>
                    <a:pt x="0" y="387906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d-ID"/>
            </a:p>
          </p:txBody>
        </p:sp>
      </p:grpSp>
      <p:sp>
        <p:nvSpPr>
          <p:cNvPr id="30" name="TextBox 29">
            <a:extLst>
              <a:ext uri="{FF2B5EF4-FFF2-40B4-BE49-F238E27FC236}">
                <a16:creationId xmlns:a16="http://schemas.microsoft.com/office/drawing/2014/main" id="{67D2F214-F72A-4A36-9CC6-BDD944D45A82}"/>
              </a:ext>
            </a:extLst>
          </p:cNvPr>
          <p:cNvSpPr txBox="1"/>
          <p:nvPr/>
        </p:nvSpPr>
        <p:spPr>
          <a:xfrm>
            <a:off x="391957" y="4981543"/>
            <a:ext cx="20453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2"/>
                </a:solidFill>
                <a:latin typeface="+mj-lt"/>
              </a:rPr>
              <a:t>Правовая грамотность семьи</a:t>
            </a:r>
            <a:endParaRPr lang="en-US" b="1" dirty="0">
              <a:solidFill>
                <a:schemeClr val="bg2"/>
              </a:solidFill>
              <a:latin typeface="+mj-lt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DB30C87F-6983-40CD-A850-C60D542910CD}"/>
              </a:ext>
            </a:extLst>
          </p:cNvPr>
          <p:cNvSpPr txBox="1"/>
          <p:nvPr/>
        </p:nvSpPr>
        <p:spPr>
          <a:xfrm>
            <a:off x="6470639" y="4868444"/>
            <a:ext cx="20453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2"/>
                </a:solidFill>
                <a:latin typeface="+mj-lt"/>
              </a:rPr>
              <a:t>Разрешение конфликтных ситуаций</a:t>
            </a:r>
            <a:endParaRPr lang="en-US" b="1" dirty="0">
              <a:solidFill>
                <a:schemeClr val="bg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58801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34" grpId="0"/>
      <p:bldP spid="38" grpId="0"/>
      <p:bldP spid="42" grpId="0"/>
      <p:bldP spid="30" grpId="0"/>
      <p:bldP spid="3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95F36499-1CDB-4A0C-A6D9-8F2214506C8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D1E8982C-EA61-4A5A-9710-8EAC70779EC3}"/>
              </a:ext>
            </a:extLst>
          </p:cNvPr>
          <p:cNvSpPr/>
          <p:nvPr/>
        </p:nvSpPr>
        <p:spPr>
          <a:xfrm rot="5400000">
            <a:off x="5061624" y="714021"/>
            <a:ext cx="2068752" cy="5429958"/>
          </a:xfrm>
          <a:custGeom>
            <a:avLst/>
            <a:gdLst>
              <a:gd name="connsiteX0" fmla="*/ 0 w 2068752"/>
              <a:gd name="connsiteY0" fmla="*/ 5429958 h 5429958"/>
              <a:gd name="connsiteX1" fmla="*/ 0 w 2068752"/>
              <a:gd name="connsiteY1" fmla="*/ 0 h 5429958"/>
              <a:gd name="connsiteX2" fmla="*/ 1680848 w 2068752"/>
              <a:gd name="connsiteY2" fmla="*/ 0 h 5429958"/>
              <a:gd name="connsiteX3" fmla="*/ 1680848 w 2068752"/>
              <a:gd name="connsiteY3" fmla="*/ 2312157 h 5429958"/>
              <a:gd name="connsiteX4" fmla="*/ 2068752 w 2068752"/>
              <a:gd name="connsiteY4" fmla="*/ 2714980 h 5429958"/>
              <a:gd name="connsiteX5" fmla="*/ 1680848 w 2068752"/>
              <a:gd name="connsiteY5" fmla="*/ 3117804 h 5429958"/>
              <a:gd name="connsiteX6" fmla="*/ 1680848 w 2068752"/>
              <a:gd name="connsiteY6" fmla="*/ 5429958 h 5429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68752" h="5429958">
                <a:moveTo>
                  <a:pt x="0" y="5429958"/>
                </a:moveTo>
                <a:lnTo>
                  <a:pt x="0" y="0"/>
                </a:lnTo>
                <a:lnTo>
                  <a:pt x="1680848" y="0"/>
                </a:lnTo>
                <a:lnTo>
                  <a:pt x="1680848" y="2312157"/>
                </a:lnTo>
                <a:lnTo>
                  <a:pt x="2068752" y="2714980"/>
                </a:lnTo>
                <a:lnTo>
                  <a:pt x="1680848" y="3117804"/>
                </a:lnTo>
                <a:lnTo>
                  <a:pt x="1680848" y="5429958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id-ID"/>
          </a:p>
        </p:txBody>
      </p:sp>
      <p:sp>
        <p:nvSpPr>
          <p:cNvPr id="6" name="Title 2">
            <a:extLst>
              <a:ext uri="{FF2B5EF4-FFF2-40B4-BE49-F238E27FC236}">
                <a16:creationId xmlns:a16="http://schemas.microsoft.com/office/drawing/2014/main" id="{A68DEF88-2867-4764-84AD-D41280611993}"/>
              </a:ext>
            </a:extLst>
          </p:cNvPr>
          <p:cNvSpPr txBox="1">
            <a:spLocks/>
          </p:cNvSpPr>
          <p:nvPr/>
        </p:nvSpPr>
        <p:spPr>
          <a:xfrm>
            <a:off x="3429339" y="2735033"/>
            <a:ext cx="5333323" cy="1000030"/>
          </a:xfrm>
          <a:prstGeom prst="rect">
            <a:avLst/>
          </a:prstGeom>
          <a:noFill/>
        </p:spPr>
        <p:txBody>
          <a:bodyPr anchor="ctr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b="1" dirty="0">
                <a:solidFill>
                  <a:schemeClr val="accent1"/>
                </a:solidFill>
              </a:rPr>
              <a:t>Благодарю за внимание!</a:t>
            </a:r>
            <a:endParaRPr lang="id-ID" b="1" dirty="0">
              <a:solidFill>
                <a:schemeClr val="accent1"/>
              </a:solidFill>
            </a:endParaRPr>
          </a:p>
        </p:txBody>
      </p:sp>
      <p:pic>
        <p:nvPicPr>
          <p:cNvPr id="9" name="Phone with hand">
            <a:extLst>
              <a:ext uri="{FF2B5EF4-FFF2-40B4-BE49-F238E27FC236}">
                <a16:creationId xmlns:a16="http://schemas.microsoft.com/office/drawing/2014/main" id="{6701E251-1FA1-4175-9688-FCE219BCB34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993"/>
          <a:stretch/>
        </p:blipFill>
        <p:spPr>
          <a:xfrm>
            <a:off x="8123655" y="332409"/>
            <a:ext cx="6400800" cy="7245752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9934AAC-E165-4211-A7AE-4BEA8170717D}"/>
              </a:ext>
            </a:extLst>
          </p:cNvPr>
          <p:cNvSpPr txBox="1"/>
          <p:nvPr/>
        </p:nvSpPr>
        <p:spPr>
          <a:xfrm>
            <a:off x="9263269" y="2524538"/>
            <a:ext cx="2246243" cy="16004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Contact me</a:t>
            </a:r>
          </a:p>
          <a:p>
            <a:endParaRPr lang="en-US" sz="1600" dirty="0">
              <a:hlinkClick r:id="rId3"/>
            </a:endParaRPr>
          </a:p>
          <a:p>
            <a:r>
              <a:rPr lang="en-US" sz="1600" dirty="0">
                <a:hlinkClick r:id="rId3"/>
              </a:rPr>
              <a:t>nigora.valikhodzhaeva@gmail.com</a:t>
            </a:r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+992 901 21 91 06</a:t>
            </a:r>
          </a:p>
        </p:txBody>
      </p:sp>
    </p:spTree>
    <p:extLst>
      <p:ext uri="{BB962C8B-B14F-4D97-AF65-F5344CB8AC3E}">
        <p14:creationId xmlns:p14="http://schemas.microsoft.com/office/powerpoint/2010/main" val="1252281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75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Gradient Orange">
      <a:dk1>
        <a:srgbClr val="3F3F3F"/>
      </a:dk1>
      <a:lt1>
        <a:srgbClr val="FFFFFF"/>
      </a:lt1>
      <a:dk2>
        <a:srgbClr val="313C41"/>
      </a:dk2>
      <a:lt2>
        <a:srgbClr val="FFFFFF"/>
      </a:lt2>
      <a:accent1>
        <a:srgbClr val="FF6800"/>
      </a:accent1>
      <a:accent2>
        <a:srgbClr val="FF7200"/>
      </a:accent2>
      <a:accent3>
        <a:srgbClr val="FF7D00"/>
      </a:accent3>
      <a:accent4>
        <a:srgbClr val="FF8700"/>
      </a:accent4>
      <a:accent5>
        <a:srgbClr val="FF9100"/>
      </a:accent5>
      <a:accent6>
        <a:srgbClr val="FF9A00"/>
      </a:accent6>
      <a:hlink>
        <a:srgbClr val="2F8299"/>
      </a:hlink>
      <a:folHlink>
        <a:srgbClr val="8C8C8C"/>
      </a:folHlink>
    </a:clrScheme>
    <a:fontScheme name="Custom 21">
      <a:majorFont>
        <a:latin typeface="Open Sans"/>
        <a:ea typeface=""/>
        <a:cs typeface=""/>
      </a:majorFont>
      <a:minorFont>
        <a:latin typeface="Nunit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710</TotalTime>
  <Words>141</Words>
  <Application>Microsoft Office PowerPoint</Application>
  <PresentationFormat>Широкоэкранный</PresentationFormat>
  <Paragraphs>37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Nunito</vt:lpstr>
      <vt:lpstr>Open Sans</vt:lpstr>
      <vt:lpstr>Poppins Light</vt:lpstr>
      <vt:lpstr>Office Theme</vt:lpstr>
      <vt:lpstr>Проект  «Счастливая семья»</vt:lpstr>
      <vt:lpstr>Презентация PowerPoint</vt:lpstr>
      <vt:lpstr>Целевая аудитория</vt:lpstr>
      <vt:lpstr>Направления деятельности</vt:lpstr>
      <vt:lpstr>Тематика тренингов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INVESTOR PRESENTATION</dc:title>
  <dc:creator>RejekiLancar</dc:creator>
  <cp:lastModifiedBy>Татьяна Ник</cp:lastModifiedBy>
  <cp:revision>52</cp:revision>
  <dcterms:created xsi:type="dcterms:W3CDTF">2017-11-16T23:20:53Z</dcterms:created>
  <dcterms:modified xsi:type="dcterms:W3CDTF">2022-03-23T09:52:41Z</dcterms:modified>
</cp:coreProperties>
</file>