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1" r:id="rId2"/>
    <p:sldId id="314" r:id="rId3"/>
    <p:sldId id="317" r:id="rId4"/>
    <p:sldId id="316" r:id="rId5"/>
    <p:sldId id="320" r:id="rId6"/>
    <p:sldId id="31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5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2FB75-A115-42E4-8F62-7528D27799E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43645-4ADE-4610-91BD-F9E76FA13114}">
      <dgm:prSet phldrT="[Текст]"/>
      <dgm:spPr/>
      <dgm:t>
        <a:bodyPr/>
        <a:lstStyle/>
        <a:p>
          <a:r>
            <a:rPr lang="ru-RU" dirty="0"/>
            <a:t>ЦЕЛЬ </a:t>
          </a:r>
        </a:p>
      </dgm:t>
    </dgm:pt>
    <dgm:pt modelId="{8CFBBE28-0B64-4BE7-B732-71EF353E4E91}" type="parTrans" cxnId="{11971EE9-1157-4A03-B717-54E57D3F7BFE}">
      <dgm:prSet/>
      <dgm:spPr/>
      <dgm:t>
        <a:bodyPr/>
        <a:lstStyle/>
        <a:p>
          <a:endParaRPr lang="ru-RU"/>
        </a:p>
      </dgm:t>
    </dgm:pt>
    <dgm:pt modelId="{8D9CC3F8-960A-4506-B7FB-368701B5EF75}" type="sibTrans" cxnId="{11971EE9-1157-4A03-B717-54E57D3F7BFE}">
      <dgm:prSet/>
      <dgm:spPr/>
      <dgm:t>
        <a:bodyPr/>
        <a:lstStyle/>
        <a:p>
          <a:endParaRPr lang="ru-RU"/>
        </a:p>
      </dgm:t>
    </dgm:pt>
    <dgm:pt modelId="{6A9F213A-5190-43F9-8BCA-661E37E9E520}">
      <dgm:prSet phldrT="[Текст]"/>
      <dgm:spPr/>
      <dgm:t>
        <a:bodyPr/>
        <a:lstStyle/>
        <a:p>
          <a:r>
            <a:rPr lang="ru-RU" dirty="0"/>
            <a:t>ЗАДАЧИ</a:t>
          </a:r>
        </a:p>
      </dgm:t>
    </dgm:pt>
    <dgm:pt modelId="{37F0269F-A6DA-429C-9BAF-08FC67F6AB25}" type="parTrans" cxnId="{18E9DE8C-B0AC-4BCE-8016-22F6C2DB9968}">
      <dgm:prSet/>
      <dgm:spPr/>
      <dgm:t>
        <a:bodyPr/>
        <a:lstStyle/>
        <a:p>
          <a:endParaRPr lang="ru-RU"/>
        </a:p>
      </dgm:t>
    </dgm:pt>
    <dgm:pt modelId="{C0194B3E-053E-4408-BF19-95EE264B5528}" type="sibTrans" cxnId="{18E9DE8C-B0AC-4BCE-8016-22F6C2DB9968}">
      <dgm:prSet/>
      <dgm:spPr/>
      <dgm:t>
        <a:bodyPr/>
        <a:lstStyle/>
        <a:p>
          <a:endParaRPr lang="ru-RU"/>
        </a:p>
      </dgm:t>
    </dgm:pt>
    <dgm:pt modelId="{2A635F41-DA58-47D4-822D-CCC3544BBFF6}">
      <dgm:prSet phldrT="[Текст]"/>
      <dgm:spPr/>
      <dgm:t>
        <a:bodyPr/>
        <a:lstStyle/>
        <a:p>
          <a:r>
            <a:rPr lang="ru-RU" dirty="0"/>
            <a:t>РАССТАНОВКА СИЛ</a:t>
          </a:r>
        </a:p>
      </dgm:t>
    </dgm:pt>
    <dgm:pt modelId="{79266A15-531B-4535-BCC4-CE792EDEC1CF}" type="parTrans" cxnId="{25798B66-359A-4417-BDAA-ED3DF97D332F}">
      <dgm:prSet/>
      <dgm:spPr/>
      <dgm:t>
        <a:bodyPr/>
        <a:lstStyle/>
        <a:p>
          <a:endParaRPr lang="ru-RU"/>
        </a:p>
      </dgm:t>
    </dgm:pt>
    <dgm:pt modelId="{8BC59D79-0E36-4CA9-B74A-3D5851CEC0D5}" type="sibTrans" cxnId="{25798B66-359A-4417-BDAA-ED3DF97D332F}">
      <dgm:prSet/>
      <dgm:spPr/>
      <dgm:t>
        <a:bodyPr/>
        <a:lstStyle/>
        <a:p>
          <a:endParaRPr lang="ru-RU"/>
        </a:p>
      </dgm:t>
    </dgm:pt>
    <dgm:pt modelId="{583C5059-022F-4235-99EF-7FEE26AC222E}" type="pres">
      <dgm:prSet presAssocID="{73B2FB75-A115-42E4-8F62-7528D27799E2}" presName="rootnode" presStyleCnt="0">
        <dgm:presLayoutVars>
          <dgm:chMax/>
          <dgm:chPref/>
          <dgm:dir/>
          <dgm:animLvl val="lvl"/>
        </dgm:presLayoutVars>
      </dgm:prSet>
      <dgm:spPr/>
    </dgm:pt>
    <dgm:pt modelId="{23BA2E31-7A30-4900-AB70-D3533FE3C978}" type="pres">
      <dgm:prSet presAssocID="{29D43645-4ADE-4610-91BD-F9E76FA13114}" presName="composite" presStyleCnt="0"/>
      <dgm:spPr/>
    </dgm:pt>
    <dgm:pt modelId="{1CD3348E-D805-43EC-832A-F3474A854FAA}" type="pres">
      <dgm:prSet presAssocID="{29D43645-4ADE-4610-91BD-F9E76FA13114}" presName="LShape" presStyleLbl="alignNode1" presStyleIdx="0" presStyleCnt="5"/>
      <dgm:spPr/>
    </dgm:pt>
    <dgm:pt modelId="{0763AFE9-785D-4DAA-B895-5552BA1777B4}" type="pres">
      <dgm:prSet presAssocID="{29D43645-4ADE-4610-91BD-F9E76FA1311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F62C6BC-289A-4ABE-86A1-0326A0D8690A}" type="pres">
      <dgm:prSet presAssocID="{29D43645-4ADE-4610-91BD-F9E76FA13114}" presName="Triangle" presStyleLbl="alignNode1" presStyleIdx="1" presStyleCnt="5"/>
      <dgm:spPr/>
    </dgm:pt>
    <dgm:pt modelId="{8675244E-5C11-4B14-A4AA-B12B4A8B5CF3}" type="pres">
      <dgm:prSet presAssocID="{8D9CC3F8-960A-4506-B7FB-368701B5EF75}" presName="sibTrans" presStyleCnt="0"/>
      <dgm:spPr/>
    </dgm:pt>
    <dgm:pt modelId="{90967872-2048-4A5F-AB4B-9D7F46CAF98A}" type="pres">
      <dgm:prSet presAssocID="{8D9CC3F8-960A-4506-B7FB-368701B5EF75}" presName="space" presStyleCnt="0"/>
      <dgm:spPr/>
    </dgm:pt>
    <dgm:pt modelId="{1CAA5E54-4525-4CC0-91D7-F6FB27C0ECED}" type="pres">
      <dgm:prSet presAssocID="{6A9F213A-5190-43F9-8BCA-661E37E9E520}" presName="composite" presStyleCnt="0"/>
      <dgm:spPr/>
    </dgm:pt>
    <dgm:pt modelId="{DEC8DAC9-ADEF-465C-8519-C9CDD7F3D25B}" type="pres">
      <dgm:prSet presAssocID="{6A9F213A-5190-43F9-8BCA-661E37E9E520}" presName="LShape" presStyleLbl="alignNode1" presStyleIdx="2" presStyleCnt="5"/>
      <dgm:spPr/>
    </dgm:pt>
    <dgm:pt modelId="{96C05F15-16F1-49AC-9442-1C78603EE540}" type="pres">
      <dgm:prSet presAssocID="{6A9F213A-5190-43F9-8BCA-661E37E9E52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63AECA8-ED73-48CF-9DA3-CF533B2FA67D}" type="pres">
      <dgm:prSet presAssocID="{6A9F213A-5190-43F9-8BCA-661E37E9E520}" presName="Triangle" presStyleLbl="alignNode1" presStyleIdx="3" presStyleCnt="5"/>
      <dgm:spPr/>
    </dgm:pt>
    <dgm:pt modelId="{533197C8-AA29-4B84-85CD-E7A63EFBB0F7}" type="pres">
      <dgm:prSet presAssocID="{C0194B3E-053E-4408-BF19-95EE264B5528}" presName="sibTrans" presStyleCnt="0"/>
      <dgm:spPr/>
    </dgm:pt>
    <dgm:pt modelId="{1B98774F-DC2D-4FF9-8F71-08A34F70BC5E}" type="pres">
      <dgm:prSet presAssocID="{C0194B3E-053E-4408-BF19-95EE264B5528}" presName="space" presStyleCnt="0"/>
      <dgm:spPr/>
    </dgm:pt>
    <dgm:pt modelId="{E17D7BE5-3BC0-42A1-81F9-E53822571067}" type="pres">
      <dgm:prSet presAssocID="{2A635F41-DA58-47D4-822D-CCC3544BBFF6}" presName="composite" presStyleCnt="0"/>
      <dgm:spPr/>
    </dgm:pt>
    <dgm:pt modelId="{779CFD60-7283-4C0C-9F1E-A16D3F2995C3}" type="pres">
      <dgm:prSet presAssocID="{2A635F41-DA58-47D4-822D-CCC3544BBFF6}" presName="LShape" presStyleLbl="alignNode1" presStyleIdx="4" presStyleCnt="5"/>
      <dgm:spPr/>
    </dgm:pt>
    <dgm:pt modelId="{A949B16E-289F-45F8-B8D8-B2D7A819A7B0}" type="pres">
      <dgm:prSet presAssocID="{2A635F41-DA58-47D4-822D-CCC3544BBFF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81EF000-8560-4F3C-8975-ED2FEB270B80}" type="presOf" srcId="{73B2FB75-A115-42E4-8F62-7528D27799E2}" destId="{583C5059-022F-4235-99EF-7FEE26AC222E}" srcOrd="0" destOrd="0" presId="urn:microsoft.com/office/officeart/2009/3/layout/StepUpProcess"/>
    <dgm:cxn modelId="{25798B66-359A-4417-BDAA-ED3DF97D332F}" srcId="{73B2FB75-A115-42E4-8F62-7528D27799E2}" destId="{2A635F41-DA58-47D4-822D-CCC3544BBFF6}" srcOrd="2" destOrd="0" parTransId="{79266A15-531B-4535-BCC4-CE792EDEC1CF}" sibTransId="{8BC59D79-0E36-4CA9-B74A-3D5851CEC0D5}"/>
    <dgm:cxn modelId="{18E9DE8C-B0AC-4BCE-8016-22F6C2DB9968}" srcId="{73B2FB75-A115-42E4-8F62-7528D27799E2}" destId="{6A9F213A-5190-43F9-8BCA-661E37E9E520}" srcOrd="1" destOrd="0" parTransId="{37F0269F-A6DA-429C-9BAF-08FC67F6AB25}" sibTransId="{C0194B3E-053E-4408-BF19-95EE264B5528}"/>
    <dgm:cxn modelId="{44902DD9-338D-40D1-A1D3-E6182F0B4BFE}" type="presOf" srcId="{6A9F213A-5190-43F9-8BCA-661E37E9E520}" destId="{96C05F15-16F1-49AC-9442-1C78603EE540}" srcOrd="0" destOrd="0" presId="urn:microsoft.com/office/officeart/2009/3/layout/StepUpProcess"/>
    <dgm:cxn modelId="{A0ACE0E5-E50A-499C-973F-FEBE881E6C3C}" type="presOf" srcId="{2A635F41-DA58-47D4-822D-CCC3544BBFF6}" destId="{A949B16E-289F-45F8-B8D8-B2D7A819A7B0}" srcOrd="0" destOrd="0" presId="urn:microsoft.com/office/officeart/2009/3/layout/StepUpProcess"/>
    <dgm:cxn modelId="{A97A34E8-740E-498D-839B-A1387E2240C7}" type="presOf" srcId="{29D43645-4ADE-4610-91BD-F9E76FA13114}" destId="{0763AFE9-785D-4DAA-B895-5552BA1777B4}" srcOrd="0" destOrd="0" presId="urn:microsoft.com/office/officeart/2009/3/layout/StepUpProcess"/>
    <dgm:cxn modelId="{11971EE9-1157-4A03-B717-54E57D3F7BFE}" srcId="{73B2FB75-A115-42E4-8F62-7528D27799E2}" destId="{29D43645-4ADE-4610-91BD-F9E76FA13114}" srcOrd="0" destOrd="0" parTransId="{8CFBBE28-0B64-4BE7-B732-71EF353E4E91}" sibTransId="{8D9CC3F8-960A-4506-B7FB-368701B5EF75}"/>
    <dgm:cxn modelId="{2F25FE08-AECF-43FB-BDDB-B5BD0E44AA0B}" type="presParOf" srcId="{583C5059-022F-4235-99EF-7FEE26AC222E}" destId="{23BA2E31-7A30-4900-AB70-D3533FE3C978}" srcOrd="0" destOrd="0" presId="urn:microsoft.com/office/officeart/2009/3/layout/StepUpProcess"/>
    <dgm:cxn modelId="{FB3C99F1-E1F8-4CDA-9B29-299565E7C7FE}" type="presParOf" srcId="{23BA2E31-7A30-4900-AB70-D3533FE3C978}" destId="{1CD3348E-D805-43EC-832A-F3474A854FAA}" srcOrd="0" destOrd="0" presId="urn:microsoft.com/office/officeart/2009/3/layout/StepUpProcess"/>
    <dgm:cxn modelId="{4DB855EC-FBCC-4BC5-9128-E32EC7501A21}" type="presParOf" srcId="{23BA2E31-7A30-4900-AB70-D3533FE3C978}" destId="{0763AFE9-785D-4DAA-B895-5552BA1777B4}" srcOrd="1" destOrd="0" presId="urn:microsoft.com/office/officeart/2009/3/layout/StepUpProcess"/>
    <dgm:cxn modelId="{BCCD50D2-DA56-4E66-B99E-94F0F1D4BFD7}" type="presParOf" srcId="{23BA2E31-7A30-4900-AB70-D3533FE3C978}" destId="{0F62C6BC-289A-4ABE-86A1-0326A0D8690A}" srcOrd="2" destOrd="0" presId="urn:microsoft.com/office/officeart/2009/3/layout/StepUpProcess"/>
    <dgm:cxn modelId="{773B1668-FD99-457C-ADE4-1D1F7A20661F}" type="presParOf" srcId="{583C5059-022F-4235-99EF-7FEE26AC222E}" destId="{8675244E-5C11-4B14-A4AA-B12B4A8B5CF3}" srcOrd="1" destOrd="0" presId="urn:microsoft.com/office/officeart/2009/3/layout/StepUpProcess"/>
    <dgm:cxn modelId="{A8251F09-0157-4DB0-8C86-47D9B0E2DBBB}" type="presParOf" srcId="{8675244E-5C11-4B14-A4AA-B12B4A8B5CF3}" destId="{90967872-2048-4A5F-AB4B-9D7F46CAF98A}" srcOrd="0" destOrd="0" presId="urn:microsoft.com/office/officeart/2009/3/layout/StepUpProcess"/>
    <dgm:cxn modelId="{3E059A90-C9CE-47C7-B5C7-4CE985216DD1}" type="presParOf" srcId="{583C5059-022F-4235-99EF-7FEE26AC222E}" destId="{1CAA5E54-4525-4CC0-91D7-F6FB27C0ECED}" srcOrd="2" destOrd="0" presId="urn:microsoft.com/office/officeart/2009/3/layout/StepUpProcess"/>
    <dgm:cxn modelId="{DA0D97D3-3B21-4082-8318-01EE26B5733B}" type="presParOf" srcId="{1CAA5E54-4525-4CC0-91D7-F6FB27C0ECED}" destId="{DEC8DAC9-ADEF-465C-8519-C9CDD7F3D25B}" srcOrd="0" destOrd="0" presId="urn:microsoft.com/office/officeart/2009/3/layout/StepUpProcess"/>
    <dgm:cxn modelId="{79330D59-176B-47F1-937B-635E448C1FC3}" type="presParOf" srcId="{1CAA5E54-4525-4CC0-91D7-F6FB27C0ECED}" destId="{96C05F15-16F1-49AC-9442-1C78603EE540}" srcOrd="1" destOrd="0" presId="urn:microsoft.com/office/officeart/2009/3/layout/StepUpProcess"/>
    <dgm:cxn modelId="{4DD62B3C-E735-4E41-B980-0EA6C681FDE0}" type="presParOf" srcId="{1CAA5E54-4525-4CC0-91D7-F6FB27C0ECED}" destId="{863AECA8-ED73-48CF-9DA3-CF533B2FA67D}" srcOrd="2" destOrd="0" presId="urn:microsoft.com/office/officeart/2009/3/layout/StepUpProcess"/>
    <dgm:cxn modelId="{D87A5D8F-7A79-46A7-B24B-1D7BD4A50A21}" type="presParOf" srcId="{583C5059-022F-4235-99EF-7FEE26AC222E}" destId="{533197C8-AA29-4B84-85CD-E7A63EFBB0F7}" srcOrd="3" destOrd="0" presId="urn:microsoft.com/office/officeart/2009/3/layout/StepUpProcess"/>
    <dgm:cxn modelId="{0E63759A-1D6C-4A16-8A77-4949C98EEF4A}" type="presParOf" srcId="{533197C8-AA29-4B84-85CD-E7A63EFBB0F7}" destId="{1B98774F-DC2D-4FF9-8F71-08A34F70BC5E}" srcOrd="0" destOrd="0" presId="urn:microsoft.com/office/officeart/2009/3/layout/StepUpProcess"/>
    <dgm:cxn modelId="{A922B5FF-9F77-42CE-B7B2-8941223FE3B5}" type="presParOf" srcId="{583C5059-022F-4235-99EF-7FEE26AC222E}" destId="{E17D7BE5-3BC0-42A1-81F9-E53822571067}" srcOrd="4" destOrd="0" presId="urn:microsoft.com/office/officeart/2009/3/layout/StepUpProcess"/>
    <dgm:cxn modelId="{FEC735EE-E758-4FD4-9456-959D11786A3C}" type="presParOf" srcId="{E17D7BE5-3BC0-42A1-81F9-E53822571067}" destId="{779CFD60-7283-4C0C-9F1E-A16D3F2995C3}" srcOrd="0" destOrd="0" presId="urn:microsoft.com/office/officeart/2009/3/layout/StepUpProcess"/>
    <dgm:cxn modelId="{29A12DFF-29A3-4FCD-8E45-AD0547B28135}" type="presParOf" srcId="{E17D7BE5-3BC0-42A1-81F9-E53822571067}" destId="{A949B16E-289F-45F8-B8D8-B2D7A819A7B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3348E-D805-43EC-832A-F3474A854FAA}">
      <dsp:nvSpPr>
        <dsp:cNvPr id="0" name=""/>
        <dsp:cNvSpPr/>
      </dsp:nvSpPr>
      <dsp:spPr>
        <a:xfrm rot="5400000">
          <a:off x="1097457" y="973445"/>
          <a:ext cx="1679720" cy="27950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3AFE9-785D-4DAA-B895-5552BA1777B4}">
      <dsp:nvSpPr>
        <dsp:cNvPr id="0" name=""/>
        <dsp:cNvSpPr/>
      </dsp:nvSpPr>
      <dsp:spPr>
        <a:xfrm>
          <a:off x="817070" y="1808553"/>
          <a:ext cx="2523356" cy="221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ЦЕЛЬ </a:t>
          </a:r>
        </a:p>
      </dsp:txBody>
      <dsp:txXfrm>
        <a:off x="817070" y="1808553"/>
        <a:ext cx="2523356" cy="2211870"/>
      </dsp:txXfrm>
    </dsp:sp>
    <dsp:sp modelId="{0F62C6BC-289A-4ABE-86A1-0326A0D8690A}">
      <dsp:nvSpPr>
        <dsp:cNvPr id="0" name=""/>
        <dsp:cNvSpPr/>
      </dsp:nvSpPr>
      <dsp:spPr>
        <a:xfrm>
          <a:off x="2864322" y="767673"/>
          <a:ext cx="476105" cy="4761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8DAC9-ADEF-465C-8519-C9CDD7F3D25B}">
      <dsp:nvSpPr>
        <dsp:cNvPr id="0" name=""/>
        <dsp:cNvSpPr/>
      </dsp:nvSpPr>
      <dsp:spPr>
        <a:xfrm rot="5400000">
          <a:off x="4186539" y="209049"/>
          <a:ext cx="1679720" cy="27950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05F15-16F1-49AC-9442-1C78603EE540}">
      <dsp:nvSpPr>
        <dsp:cNvPr id="0" name=""/>
        <dsp:cNvSpPr/>
      </dsp:nvSpPr>
      <dsp:spPr>
        <a:xfrm>
          <a:off x="3906152" y="1044157"/>
          <a:ext cx="2523356" cy="221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ЗАДАЧИ</a:t>
          </a:r>
        </a:p>
      </dsp:txBody>
      <dsp:txXfrm>
        <a:off x="3906152" y="1044157"/>
        <a:ext cx="2523356" cy="2211870"/>
      </dsp:txXfrm>
    </dsp:sp>
    <dsp:sp modelId="{863AECA8-ED73-48CF-9DA3-CF533B2FA67D}">
      <dsp:nvSpPr>
        <dsp:cNvPr id="0" name=""/>
        <dsp:cNvSpPr/>
      </dsp:nvSpPr>
      <dsp:spPr>
        <a:xfrm>
          <a:off x="5953403" y="3277"/>
          <a:ext cx="476105" cy="4761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CFD60-7283-4C0C-9F1E-A16D3F2995C3}">
      <dsp:nvSpPr>
        <dsp:cNvPr id="0" name=""/>
        <dsp:cNvSpPr/>
      </dsp:nvSpPr>
      <dsp:spPr>
        <a:xfrm rot="5400000">
          <a:off x="7275620" y="-555346"/>
          <a:ext cx="1679720" cy="27950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9B16E-289F-45F8-B8D8-B2D7A819A7B0}">
      <dsp:nvSpPr>
        <dsp:cNvPr id="0" name=""/>
        <dsp:cNvSpPr/>
      </dsp:nvSpPr>
      <dsp:spPr>
        <a:xfrm>
          <a:off x="6995233" y="279760"/>
          <a:ext cx="2523356" cy="221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РАССТАНОВКА СИЛ</a:t>
          </a:r>
        </a:p>
      </dsp:txBody>
      <dsp:txXfrm>
        <a:off x="6995233" y="279760"/>
        <a:ext cx="2523356" cy="2211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62456-8624-4766-ADF6-C3AF103B8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794510"/>
            <a:ext cx="10058400" cy="253060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  </a:t>
            </a:r>
            <a:br>
              <a:rPr lang="ru-RU" sz="27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2700" b="1" kern="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27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7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06AC75-EB8E-455D-899D-1943C58E1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4445292"/>
            <a:ext cx="10649989" cy="1738337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kern="5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6. «</a:t>
            </a:r>
            <a:r>
              <a:rPr lang="ru-RU" sz="2800" b="1" kern="5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Основные подходы к проведению </a:t>
            </a:r>
            <a:r>
              <a:rPr lang="ru-RU" sz="2800" b="1" kern="5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адвокации</a:t>
            </a:r>
            <a:r>
              <a:rPr lang="ru-RU" sz="2800" b="1" kern="5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лоббирования и коммуникации</a:t>
            </a:r>
            <a:r>
              <a:rPr lang="ru-RU" sz="2800" kern="5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800" b="1" kern="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 января 2022</a:t>
            </a:r>
            <a:br>
              <a:rPr lang="ru-RU" sz="2800" b="1" kern="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73892EF-7330-4DE8-BB55-D8655CDEE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2322288" y="457200"/>
            <a:ext cx="8833392" cy="1217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881C05-DE4D-40AE-8867-CC95F18AC023}"/>
              </a:ext>
            </a:extLst>
          </p:cNvPr>
          <p:cNvSpPr txBox="1"/>
          <p:nvPr/>
        </p:nvSpPr>
        <p:spPr>
          <a:xfrm>
            <a:off x="1976959" y="2016788"/>
            <a:ext cx="97730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MyriadPro-Regular"/>
              </a:rPr>
              <a:t>ПЛАНИРОВАНИЕ ПРОЦЕССА АДВОКАЦИИ И ОПРЕДЕЛЕНИЕ ЗАИНТЕРЕСОВАННЫХ СТРУКТУР И ЛИЦ </a:t>
            </a:r>
          </a:p>
          <a:p>
            <a:pPr algn="ctr"/>
            <a:r>
              <a:rPr lang="ru-RU" sz="3200" b="1" dirty="0">
                <a:solidFill>
                  <a:schemeClr val="accent1"/>
                </a:solidFill>
              </a:rPr>
              <a:t>ПРЕЗЕНТАЦИЯ №4.</a:t>
            </a:r>
          </a:p>
        </p:txBody>
      </p:sp>
    </p:spTree>
    <p:extLst>
      <p:ext uri="{BB962C8B-B14F-4D97-AF65-F5344CB8AC3E}">
        <p14:creationId xmlns:p14="http://schemas.microsoft.com/office/powerpoint/2010/main" val="139472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A88BF-2113-4DF6-B006-009654B5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28601"/>
            <a:ext cx="10058400" cy="15087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Определили проблему , причины, следствия. Теперь: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472981A-04DD-44E9-8296-071F2C150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1703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42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28AB2-A8FA-4894-AF78-D01C9BF8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u="none" strike="noStrike" baseline="0" dirty="0">
                <a:solidFill>
                  <a:schemeClr val="accent1"/>
                </a:solidFill>
                <a:latin typeface="+mn-lt"/>
              </a:rPr>
              <a:t>ПЛАНИРОВАНИЕ ПРОЦЕССА РАБОТЫ НЕОБХОДИМО ДЛЯ ДОСТИЖЕНИЯ ЗАДАЧ АДВОКАЦИИ. </a:t>
            </a:r>
            <a:br>
              <a:rPr lang="ru-RU" sz="2800" b="1" i="0" u="none" strike="noStrike" baseline="0" dirty="0">
                <a:solidFill>
                  <a:schemeClr val="accent1"/>
                </a:solidFill>
                <a:latin typeface="+mn-lt"/>
              </a:rPr>
            </a:br>
            <a:endParaRPr lang="ru-RU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00D428-1659-4E75-BE14-00C16041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064" y="2177204"/>
            <a:ext cx="10871835" cy="4023360"/>
          </a:xfrm>
        </p:spPr>
        <p:txBody>
          <a:bodyPr>
            <a:noAutofit/>
          </a:bodyPr>
          <a:lstStyle/>
          <a:p>
            <a:pPr algn="l"/>
            <a:r>
              <a:rPr lang="ru-RU" sz="2800" b="1" i="0" u="none" strike="noStrike" baseline="0" dirty="0">
                <a:solidFill>
                  <a:schemeClr val="accent2"/>
                </a:solidFill>
                <a:latin typeface="MyriadPro-Bold"/>
              </a:rPr>
              <a:t>S: </a:t>
            </a:r>
            <a:r>
              <a:rPr lang="ru-RU" sz="2800" b="0" i="0" u="none" strike="noStrike" baseline="0" dirty="0">
                <a:latin typeface="MyriadPro-Regular"/>
              </a:rPr>
              <a:t>специфичность – что точно должно быть сделано?</a:t>
            </a:r>
          </a:p>
          <a:p>
            <a:pPr algn="l"/>
            <a:r>
              <a:rPr lang="ru-RU" sz="2800" b="1" i="0" u="none" strike="noStrike" baseline="0" dirty="0">
                <a:solidFill>
                  <a:schemeClr val="accent2"/>
                </a:solidFill>
                <a:latin typeface="MyriadPro-Bold"/>
              </a:rPr>
              <a:t>M</a:t>
            </a:r>
            <a:r>
              <a:rPr lang="ru-RU" sz="2800" b="1" i="0" u="none" strike="noStrike" baseline="0" dirty="0">
                <a:latin typeface="MyriadPro-Bold"/>
              </a:rPr>
              <a:t>: </a:t>
            </a:r>
            <a:r>
              <a:rPr lang="ru-RU" sz="2800" b="0" i="0" u="none" strike="noStrike" baseline="0" dirty="0" err="1">
                <a:latin typeface="MyriadPro-Regular"/>
              </a:rPr>
              <a:t>измеряемость</a:t>
            </a:r>
            <a:r>
              <a:rPr lang="ru-RU" sz="2800" b="0" i="0" u="none" strike="noStrike" baseline="0" dirty="0">
                <a:latin typeface="MyriadPro-Regular"/>
              </a:rPr>
              <a:t> – как можно будет измерить достигнутые задачи?</a:t>
            </a:r>
          </a:p>
          <a:p>
            <a:pPr algn="l"/>
            <a:r>
              <a:rPr lang="ru-RU" sz="2800" b="1" i="0" u="none" strike="noStrike" baseline="0" dirty="0">
                <a:solidFill>
                  <a:schemeClr val="accent2"/>
                </a:solidFill>
                <a:latin typeface="MyriadPro-Bold"/>
              </a:rPr>
              <a:t>A</a:t>
            </a:r>
            <a:r>
              <a:rPr lang="ru-RU" sz="2800" b="1" i="0" u="none" strike="noStrike" baseline="0" dirty="0">
                <a:latin typeface="MyriadPro-Bold"/>
              </a:rPr>
              <a:t>: </a:t>
            </a:r>
            <a:r>
              <a:rPr lang="ru-RU" sz="2800" b="0" i="0" u="none" strike="noStrike" baseline="0" dirty="0">
                <a:latin typeface="MyriadPro-Regular"/>
              </a:rPr>
              <a:t>достижимость – можно ли их достичь, принимая во внимание ресурсы, время и политическую обстановку?</a:t>
            </a:r>
          </a:p>
          <a:p>
            <a:pPr algn="l"/>
            <a:r>
              <a:rPr lang="ru-RU" sz="2800" b="1" i="0" u="none" strike="noStrike" baseline="0" dirty="0">
                <a:solidFill>
                  <a:schemeClr val="accent2"/>
                </a:solidFill>
                <a:latin typeface="MyriadPro-Bold"/>
              </a:rPr>
              <a:t>R: </a:t>
            </a:r>
            <a:r>
              <a:rPr lang="ru-RU" sz="2800" b="0" i="0" u="none" strike="noStrike" baseline="0" dirty="0">
                <a:latin typeface="MyriadPro-Regular"/>
              </a:rPr>
              <a:t>релевантность – соотносятся ли задачи с целевой группой и основной целью?</a:t>
            </a:r>
          </a:p>
          <a:p>
            <a:pPr algn="l"/>
            <a:r>
              <a:rPr lang="ru-RU" sz="2800" b="1" i="0" u="none" strike="noStrike" baseline="0" dirty="0">
                <a:solidFill>
                  <a:schemeClr val="accent2"/>
                </a:solidFill>
                <a:latin typeface="MyriadPro-Bold"/>
              </a:rPr>
              <a:t>T: </a:t>
            </a:r>
            <a:r>
              <a:rPr lang="ru-RU" sz="2800" b="0" i="0" u="none" strike="noStrike" baseline="0" dirty="0">
                <a:latin typeface="MyriadPro-Regular"/>
              </a:rPr>
              <a:t>соответствие временным рамкам – в каком временном промежутке должны быть проведены мероприятия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407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3074F-E01A-4219-ADDC-7AEEF9D0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b="1" dirty="0">
                <a:solidFill>
                  <a:schemeClr val="accent1"/>
                </a:solidFill>
                <a:latin typeface="+mn-lt"/>
              </a:rPr>
              <a:t>РАССТАНОВКА СИЛ И ПРИВЛЕЧЕНИЕ ЗАИНТЕРЕСОВАННЫХ СТРУКТУР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59085E-9A6D-413C-8A6D-BEEF8965B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037596"/>
            <a:ext cx="10641330" cy="4533801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96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Лица, принимающие решения/Целевая группа </a:t>
            </a:r>
            <a:r>
              <a:rPr lang="ru-RU" sz="9600" b="1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адвокации</a:t>
            </a:r>
            <a:r>
              <a:rPr lang="ru-RU" sz="96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96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влиятельные люди — люди, которые могут сделать необходимые изменения; люди, которые могут подействовать на влиятельных лиц.</a:t>
            </a:r>
            <a:endParaRPr lang="ru-RU" sz="9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96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Заинтересованные лица: </a:t>
            </a:r>
            <a:r>
              <a:rPr lang="ru-RU" sz="96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люди, с которыми и для которых вы </a:t>
            </a:r>
            <a:r>
              <a:rPr lang="ru-RU" sz="9600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работаете;люди</a:t>
            </a:r>
            <a:r>
              <a:rPr lang="ru-RU" sz="96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 которые получат выгоду от вашей </a:t>
            </a:r>
            <a:r>
              <a:rPr lang="ru-RU" sz="9600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адвокации</a:t>
            </a:r>
            <a:r>
              <a:rPr lang="ru-RU" sz="96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9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96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Союзники: </a:t>
            </a:r>
            <a:r>
              <a:rPr lang="ru-RU" sz="96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люди, которые разделяют ваши цели и могут воздействовать на влиятельных лиц путем общественного давления на них.</a:t>
            </a:r>
            <a:endParaRPr lang="ru-RU" sz="9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96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Оппоненты: </a:t>
            </a:r>
            <a:r>
              <a:rPr lang="ru-RU" sz="96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люди, которые выступают против того, чего вы хотите достичь, и будут пытаться мешать вам осуществлять необходимые изменения.</a:t>
            </a:r>
            <a:endParaRPr lang="ru-RU" sz="9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77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D6692-E486-4441-8DFB-1E1E46C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ПОИСК СТОРОННИКОВ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201D8F-EE95-4047-AF1B-A215AA54F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0" i="0" u="none" strike="noStrike" baseline="0" dirty="0">
                <a:latin typeface="MyriadPro-Regular"/>
              </a:rPr>
              <a:t>Кто уже что-то делает для решения проблемы?</a:t>
            </a:r>
          </a:p>
          <a:p>
            <a:pPr algn="l"/>
            <a:r>
              <a:rPr lang="ru-RU" sz="2800" b="0" i="0" u="none" strike="noStrike" baseline="0" dirty="0">
                <a:latin typeface="MyriadPro-Regular"/>
              </a:rPr>
              <a:t>Что они делают?</a:t>
            </a:r>
          </a:p>
          <a:p>
            <a:pPr algn="l"/>
            <a:r>
              <a:rPr lang="ru-RU" sz="2800" b="0" i="0" u="none" strike="noStrike" baseline="0" dirty="0">
                <a:latin typeface="MyriadPro-Regular"/>
              </a:rPr>
              <a:t>Как они делают?</a:t>
            </a:r>
          </a:p>
          <a:p>
            <a:pPr algn="l"/>
            <a:r>
              <a:rPr lang="ru-RU" sz="2800" b="0" i="0" u="none" strike="noStrike" baseline="0" dirty="0">
                <a:latin typeface="MyriadPro-Regular"/>
              </a:rPr>
              <a:t>Какие стратегии они считают эффективными?</a:t>
            </a:r>
          </a:p>
          <a:p>
            <a:pPr algn="l"/>
            <a:r>
              <a:rPr lang="ru-RU" sz="2800" b="0" i="0" u="none" strike="noStrike" baseline="0" dirty="0">
                <a:latin typeface="MyriadPro-Regular"/>
              </a:rPr>
              <a:t>Есть ли возможные пути сотрудничества с ними?</a:t>
            </a:r>
          </a:p>
          <a:p>
            <a:pPr algn="l"/>
            <a:r>
              <a:rPr lang="ru-RU" sz="2800" b="0" i="0" u="none" strike="noStrike" baseline="0" dirty="0">
                <a:latin typeface="MyriadPro-Regular"/>
              </a:rPr>
              <a:t>Кто еще может быть заинтересован в решении проблемы, даже если они не работают в настоящий момент в этой области?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617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42438-1FD0-4CF3-8A8C-FD167C3A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+mn-lt"/>
              </a:rPr>
              <a:t>ПРАКТИЧЕСКОЕ ЗАНЯТИЕ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77E3AB-296F-4F07-9718-FBC67BA06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Определение цели, задач, целевых групп и  сторонников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адвокации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5445411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993</TotalTime>
  <Words>290</Words>
  <Application>Microsoft Office PowerPoint</Application>
  <PresentationFormat>Широкоэкранный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Calibri</vt:lpstr>
      <vt:lpstr>Calibri Light</vt:lpstr>
      <vt:lpstr>Cambria</vt:lpstr>
      <vt:lpstr>inherit</vt:lpstr>
      <vt:lpstr>MyriadPro-Bold</vt:lpstr>
      <vt:lpstr>MyriadPro-Regular</vt:lpstr>
      <vt:lpstr>Times New Roman</vt:lpstr>
      <vt:lpstr>Ретро</vt:lpstr>
      <vt:lpstr>      </vt:lpstr>
      <vt:lpstr>Определили проблему , причины, следствия. Теперь:</vt:lpstr>
      <vt:lpstr>ПЛАНИРОВАНИЕ ПРОЦЕССА РАБОТЫ НЕОБХОДИМО ДЛЯ ДОСТИЖЕНИЯ ЗАДАЧ АДВОКАЦИИ.  </vt:lpstr>
      <vt:lpstr>РАССТАНОВКА СИЛ И ПРИВЛЕЧЕНИЕ ЗАИНТЕРЕСОВАННЫХ СТРУКТУР</vt:lpstr>
      <vt:lpstr>ПОИСК СТОРОННИКОВ</vt:lpstr>
      <vt:lpstr>ПРАКТИЧЕСКОЕ ЗАНЯТИЕ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6. Основные подходы к проведению адвокации, лоббирования и коммуникации Адвокация</dc:title>
  <dc:creator>Татьяна Ник</dc:creator>
  <cp:lastModifiedBy>Татьяна Ник</cp:lastModifiedBy>
  <cp:revision>17</cp:revision>
  <dcterms:created xsi:type="dcterms:W3CDTF">2022-01-10T17:35:51Z</dcterms:created>
  <dcterms:modified xsi:type="dcterms:W3CDTF">2022-03-19T23:45:02Z</dcterms:modified>
</cp:coreProperties>
</file>