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27C_F17FB8DB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651" r:id="rId2"/>
    <p:sldId id="647" r:id="rId3"/>
    <p:sldId id="256" r:id="rId4"/>
    <p:sldId id="648" r:id="rId5"/>
    <p:sldId id="261" r:id="rId6"/>
    <p:sldId id="280" r:id="rId7"/>
    <p:sldId id="649" r:id="rId8"/>
    <p:sldId id="625" r:id="rId9"/>
    <p:sldId id="628" r:id="rId10"/>
    <p:sldId id="636" r:id="rId11"/>
    <p:sldId id="264" r:id="rId12"/>
    <p:sldId id="629" r:id="rId13"/>
    <p:sldId id="637" r:id="rId14"/>
    <p:sldId id="641" r:id="rId15"/>
    <p:sldId id="265" r:id="rId16"/>
    <p:sldId id="650" r:id="rId17"/>
    <p:sldId id="64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233D17-84DD-AF77-3BA1-532DDEF82A24}" name="Gulnora Beknazarova" initials="GB" userId="499c01f52e7065c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8FE"/>
    <a:srgbClr val="0AB7E6"/>
    <a:srgbClr val="C7E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3792" autoAdjust="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modernComment_27C_F17FB8D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E1F732C-ABF9-49E7-96FC-8973C2512962}" authorId="{19233D17-84DD-AF77-3BA1-532DDEF82A24}" created="2021-11-05T11:59:22.012">
    <pc:sldMkLst xmlns:pc="http://schemas.microsoft.com/office/powerpoint/2013/main/command">
      <pc:docMk/>
      <pc:sldMk cId="4051679451" sldId="636"/>
    </pc:sldMkLst>
    <p188:txBody>
      <a:bodyPr/>
      <a:lstStyle/>
      <a:p>
        <a:r>
          <a:rPr lang="ru-RU"/>
          <a:t>расписать - может быть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869FC-5F6D-45F7-BEAD-3DC42739B59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0A415B88-B04F-49C3-92BA-255CCEC25B85}">
      <dgm:prSet phldrT="[Текст]"/>
      <dgm:spPr>
        <a:xfrm>
          <a:off x="2759" y="27815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1.1 Анализ ситуации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A8DF5331-1FDD-417C-B2A4-98B196B7FEB6}" type="parTrans" cxnId="{9B6FA9BD-5B16-497C-BD94-F2E661040E0E}">
      <dgm:prSet/>
      <dgm:spPr/>
      <dgm:t>
        <a:bodyPr/>
        <a:lstStyle/>
        <a:p>
          <a:endParaRPr lang="en-CA" sz="1100"/>
        </a:p>
      </dgm:t>
    </dgm:pt>
    <dgm:pt modelId="{F1AE43E4-B8A2-4296-A317-4C9120470853}" type="sibTrans" cxnId="{9B6FA9BD-5B16-497C-BD94-F2E661040E0E}">
      <dgm:prSet/>
      <dgm:spPr>
        <a:xfrm rot="5400000">
          <a:off x="-249478" y="744045"/>
          <a:ext cx="1113305" cy="134775"/>
        </a:xfrm>
      </dgm:spPr>
      <dgm:t>
        <a:bodyPr/>
        <a:lstStyle/>
        <a:p>
          <a:endParaRPr lang="en-CA"/>
        </a:p>
      </dgm:t>
    </dgm:pt>
    <dgm:pt modelId="{427DB19B-EBA5-4AAA-A2E5-B0B8B1725FE5}">
      <dgm:prSet phldrT="[Текст]"/>
      <dgm:spPr>
        <a:xfrm>
          <a:off x="2759" y="1150947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1.2 Опрос ОГО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CDC9B9EB-CE20-4262-9496-2749F0D7EB1D}" type="parTrans" cxnId="{DAD63EDA-355A-416F-82FA-F33EF88A51AB}">
      <dgm:prSet/>
      <dgm:spPr/>
      <dgm:t>
        <a:bodyPr/>
        <a:lstStyle/>
        <a:p>
          <a:endParaRPr lang="en-CA" sz="1100"/>
        </a:p>
      </dgm:t>
    </dgm:pt>
    <dgm:pt modelId="{EF07FAD0-32CE-4E93-9AFB-6193C97C0C6F}" type="sibTrans" cxnId="{DAD63EDA-355A-416F-82FA-F33EF88A51AB}">
      <dgm:prSet/>
      <dgm:spPr>
        <a:xfrm rot="5400000">
          <a:off x="-249478" y="1867177"/>
          <a:ext cx="1113305" cy="134775"/>
        </a:xfrm>
      </dgm:spPr>
      <dgm:t>
        <a:bodyPr/>
        <a:lstStyle/>
        <a:p>
          <a:endParaRPr lang="en-CA"/>
        </a:p>
      </dgm:t>
    </dgm:pt>
    <dgm:pt modelId="{AFBC85F9-35BF-4E03-8E29-0E939280CD1A}">
      <dgm:prSet phldrT="[Текст]"/>
      <dgm:spPr>
        <a:xfrm>
          <a:off x="2759" y="2274078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1.3 Консультации с </a:t>
          </a:r>
        </a:p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экспертами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809F6A95-5893-4DE8-9D24-6B56626E5524}" type="parTrans" cxnId="{38BA0872-DB73-45AE-ADB6-A93D6350953B}">
      <dgm:prSet/>
      <dgm:spPr/>
      <dgm:t>
        <a:bodyPr/>
        <a:lstStyle/>
        <a:p>
          <a:endParaRPr lang="en-CA" sz="1100"/>
        </a:p>
      </dgm:t>
    </dgm:pt>
    <dgm:pt modelId="{BEF50E43-046A-4E38-8FC9-DC6328E99ED8}" type="sibTrans" cxnId="{38BA0872-DB73-45AE-ADB6-A93D6350953B}">
      <dgm:prSet/>
      <dgm:spPr>
        <a:xfrm>
          <a:off x="312087" y="2428742"/>
          <a:ext cx="1981860" cy="134775"/>
        </a:xfrm>
      </dgm:spPr>
      <dgm:t>
        <a:bodyPr/>
        <a:lstStyle/>
        <a:p>
          <a:endParaRPr lang="en-CA"/>
        </a:p>
      </dgm:t>
    </dgm:pt>
    <dgm:pt modelId="{82BBF7C5-94EE-41E4-8D6D-EC87722BA618}">
      <dgm:prSet phldrT="[Текст]"/>
      <dgm:spPr>
        <a:xfrm>
          <a:off x="1994445" y="1150947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2.1 Встречи с ОГО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35F4DFCC-03CA-4287-8BE1-AC62A9F3A0AD}" type="parTrans" cxnId="{05A0AD8F-F61B-4B0C-B310-D9461808A396}">
      <dgm:prSet/>
      <dgm:spPr/>
      <dgm:t>
        <a:bodyPr/>
        <a:lstStyle/>
        <a:p>
          <a:endParaRPr lang="en-CA" sz="1100"/>
        </a:p>
      </dgm:t>
    </dgm:pt>
    <dgm:pt modelId="{A00FDA1E-668A-4EA7-9FC0-65103B52229F}" type="sibTrans" cxnId="{05A0AD8F-F61B-4B0C-B310-D9461808A396}">
      <dgm:prSet/>
      <dgm:spPr>
        <a:xfrm rot="16200000">
          <a:off x="1742207" y="744045"/>
          <a:ext cx="1113305" cy="134775"/>
        </a:xfrm>
      </dgm:spPr>
      <dgm:t>
        <a:bodyPr/>
        <a:lstStyle/>
        <a:p>
          <a:endParaRPr lang="en-CA"/>
        </a:p>
      </dgm:t>
    </dgm:pt>
    <dgm:pt modelId="{86072E2F-BD37-4D00-B05A-163DD4418A2C}">
      <dgm:prSet phldrT="[Текст]"/>
      <dgm:spPr>
        <a:xfrm>
          <a:off x="1994445" y="27815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2.2 </a:t>
          </a:r>
          <a:r>
            <a:rPr lang="en-US">
              <a:latin typeface="Calibri" panose="020F0502020204030204"/>
              <a:ea typeface="+mn-ea"/>
              <a:cs typeface="+mn-cs"/>
            </a:rPr>
            <a:t>SWOT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1B1A8259-3F52-4617-8382-6637F0D9E603}" type="parTrans" cxnId="{CFBA78D1-8210-4665-A96F-F7EDEDF1BD55}">
      <dgm:prSet/>
      <dgm:spPr/>
      <dgm:t>
        <a:bodyPr/>
        <a:lstStyle/>
        <a:p>
          <a:endParaRPr lang="en-CA" sz="1100"/>
        </a:p>
      </dgm:t>
    </dgm:pt>
    <dgm:pt modelId="{8AD22C9D-FE98-4193-ADBD-A740660C8A29}" type="sibTrans" cxnId="{CFBA78D1-8210-4665-A96F-F7EDEDF1BD55}">
      <dgm:prSet/>
      <dgm:spPr>
        <a:xfrm>
          <a:off x="2303773" y="182479"/>
          <a:ext cx="1981860" cy="134775"/>
        </a:xfrm>
      </dgm:spPr>
      <dgm:t>
        <a:bodyPr/>
        <a:lstStyle/>
        <a:p>
          <a:endParaRPr lang="en-CA"/>
        </a:p>
      </dgm:t>
    </dgm:pt>
    <dgm:pt modelId="{66E8B1B6-437F-40CA-9C39-5E72133DBE48}">
      <dgm:prSet phldrT="[Текст]"/>
      <dgm:spPr>
        <a:xfrm>
          <a:off x="3986132" y="27815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2.3 Определение мисси, Ценностей, Цели и Задач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54C1D963-411F-4A8E-B967-7D6866ACA05B}" type="parTrans" cxnId="{C973BF77-3BCD-4CD9-8405-7362B4DB1F0A}">
      <dgm:prSet/>
      <dgm:spPr/>
      <dgm:t>
        <a:bodyPr/>
        <a:lstStyle/>
        <a:p>
          <a:endParaRPr lang="en-CA" sz="1100"/>
        </a:p>
      </dgm:t>
    </dgm:pt>
    <dgm:pt modelId="{02707960-7B17-4669-B496-8C62B3AC7396}" type="sibTrans" cxnId="{C973BF77-3BCD-4CD9-8405-7362B4DB1F0A}">
      <dgm:prSet/>
      <dgm:spPr>
        <a:xfrm rot="5400000">
          <a:off x="3733894" y="744045"/>
          <a:ext cx="1113305" cy="134775"/>
        </a:xfrm>
      </dgm:spPr>
      <dgm:t>
        <a:bodyPr/>
        <a:lstStyle/>
        <a:p>
          <a:endParaRPr lang="en-CA"/>
        </a:p>
      </dgm:t>
    </dgm:pt>
    <dgm:pt modelId="{227D0052-06E4-46A1-852C-5C0985802B05}">
      <dgm:prSet phldrT="[Текст]"/>
      <dgm:spPr>
        <a:xfrm>
          <a:off x="3986132" y="1150947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2.4 Определение индикаторов достижений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24C06F39-BECE-430E-8C9F-285341810A29}" type="parTrans" cxnId="{80935082-C7D1-41CA-A0AA-CF413341CDC6}">
      <dgm:prSet/>
      <dgm:spPr/>
      <dgm:t>
        <a:bodyPr/>
        <a:lstStyle/>
        <a:p>
          <a:endParaRPr lang="en-CA" sz="1100"/>
        </a:p>
      </dgm:t>
    </dgm:pt>
    <dgm:pt modelId="{A3B40F79-1297-4E1D-B270-60BC30374CCD}" type="sibTrans" cxnId="{80935082-C7D1-41CA-A0AA-CF413341CDC6}">
      <dgm:prSet/>
      <dgm:spPr>
        <a:xfrm rot="5400000">
          <a:off x="3733894" y="1867177"/>
          <a:ext cx="1113305" cy="134775"/>
        </a:xfrm>
      </dgm:spPr>
      <dgm:t>
        <a:bodyPr/>
        <a:lstStyle/>
        <a:p>
          <a:endParaRPr lang="en-CA"/>
        </a:p>
      </dgm:t>
    </dgm:pt>
    <dgm:pt modelId="{34045316-0DC5-4835-999B-3DA8B8EAFB17}">
      <dgm:prSet phldrT="[Текст]"/>
      <dgm:spPr>
        <a:xfrm>
          <a:off x="3986132" y="2274078"/>
          <a:ext cx="1497508" cy="898505"/>
        </a:xfrm>
      </dgm:spPr>
      <dgm:t>
        <a:bodyPr/>
        <a:lstStyle/>
        <a:p>
          <a:pPr>
            <a:buNone/>
          </a:pPr>
          <a:r>
            <a:rPr lang="ru-RU" b="1">
              <a:latin typeface="Calibri" panose="020F0502020204030204"/>
              <a:ea typeface="+mn-ea"/>
              <a:cs typeface="+mn-cs"/>
            </a:rPr>
            <a:t>Комлексная стратегия и план действий готов к реализации </a:t>
          </a:r>
          <a:endParaRPr lang="en-CA" b="1">
            <a:latin typeface="Calibri" panose="020F0502020204030204"/>
            <a:ea typeface="+mn-ea"/>
            <a:cs typeface="+mn-cs"/>
          </a:endParaRPr>
        </a:p>
      </dgm:t>
    </dgm:pt>
    <dgm:pt modelId="{AEF62781-0C7C-4937-97BE-F0A2D3BC287C}" type="sibTrans" cxnId="{2D228323-357B-430D-81E0-772975BC4025}">
      <dgm:prSet/>
      <dgm:spPr/>
      <dgm:t>
        <a:bodyPr/>
        <a:lstStyle/>
        <a:p>
          <a:endParaRPr lang="en-CA"/>
        </a:p>
      </dgm:t>
    </dgm:pt>
    <dgm:pt modelId="{A7765D8D-5F78-418F-9688-EC4E176B0C8B}" type="parTrans" cxnId="{2D228323-357B-430D-81E0-772975BC4025}">
      <dgm:prSet/>
      <dgm:spPr/>
      <dgm:t>
        <a:bodyPr/>
        <a:lstStyle/>
        <a:p>
          <a:endParaRPr lang="en-CA" sz="1100"/>
        </a:p>
      </dgm:t>
    </dgm:pt>
    <dgm:pt modelId="{7394A0FE-2A12-4BDF-8EDF-A506F63C5B5D}">
      <dgm:prSet phldrT="[Текст]"/>
      <dgm:spPr>
        <a:xfrm>
          <a:off x="3986132" y="27815"/>
          <a:ext cx="1497508" cy="898505"/>
        </a:xfrm>
      </dgm:spPr>
      <dgm:t>
        <a:bodyPr/>
        <a:lstStyle/>
        <a:p>
          <a:pPr>
            <a:buNone/>
          </a:pPr>
          <a:r>
            <a:rPr lang="ru-RU">
              <a:latin typeface="Calibri" panose="020F0502020204030204"/>
              <a:ea typeface="+mn-ea"/>
              <a:cs typeface="+mn-cs"/>
            </a:rPr>
            <a:t>Определение Направлений и Плана действий</a:t>
          </a:r>
          <a:endParaRPr lang="en-CA">
            <a:latin typeface="Calibri" panose="020F0502020204030204"/>
            <a:ea typeface="+mn-ea"/>
            <a:cs typeface="+mn-cs"/>
          </a:endParaRPr>
        </a:p>
      </dgm:t>
    </dgm:pt>
    <dgm:pt modelId="{BC79C20C-97DA-4782-93FD-7D921D01ACBB}" type="parTrans" cxnId="{FC791A6C-49EF-43E1-B685-2FD80B7610F2}">
      <dgm:prSet/>
      <dgm:spPr/>
      <dgm:t>
        <a:bodyPr/>
        <a:lstStyle/>
        <a:p>
          <a:endParaRPr lang="ru-RU"/>
        </a:p>
      </dgm:t>
    </dgm:pt>
    <dgm:pt modelId="{6C90CD44-64CF-4F46-92A7-127C283CB392}" type="sibTrans" cxnId="{FC791A6C-49EF-43E1-B685-2FD80B7610F2}">
      <dgm:prSet/>
      <dgm:spPr/>
      <dgm:t>
        <a:bodyPr/>
        <a:lstStyle/>
        <a:p>
          <a:endParaRPr lang="ru-RU"/>
        </a:p>
      </dgm:t>
    </dgm:pt>
    <dgm:pt modelId="{DE8BFA7C-AF49-4242-A086-F9AC3B6CFF8C}" type="pres">
      <dgm:prSet presAssocID="{11E869FC-5F6D-45F7-BEAD-3DC42739B596}" presName="Name0" presStyleCnt="0">
        <dgm:presLayoutVars>
          <dgm:dir/>
          <dgm:resizeHandles val="exact"/>
        </dgm:presLayoutVars>
      </dgm:prSet>
      <dgm:spPr/>
    </dgm:pt>
    <dgm:pt modelId="{EF330509-4796-41EE-85D6-21C3076E03C3}" type="pres">
      <dgm:prSet presAssocID="{0A415B88-B04F-49C3-92BA-255CCEC25B85}" presName="node" presStyleLbl="node1" presStyleIdx="0" presStyleCnt="9">
        <dgm:presLayoutVars>
          <dgm:bulletEnabled val="1"/>
        </dgm:presLayoutVars>
      </dgm:prSet>
      <dgm:spPr/>
    </dgm:pt>
    <dgm:pt modelId="{40F78347-1426-45C6-AD08-D385480F209A}" type="pres">
      <dgm:prSet presAssocID="{F1AE43E4-B8A2-4296-A317-4C9120470853}" presName="sibTrans" presStyleLbl="sibTrans1D1" presStyleIdx="0" presStyleCnt="8"/>
      <dgm:spPr/>
    </dgm:pt>
    <dgm:pt modelId="{88EBB90B-5CAE-459B-B650-9889EA7166AC}" type="pres">
      <dgm:prSet presAssocID="{F1AE43E4-B8A2-4296-A317-4C9120470853}" presName="connectorText" presStyleLbl="sibTrans1D1" presStyleIdx="0" presStyleCnt="8"/>
      <dgm:spPr/>
    </dgm:pt>
    <dgm:pt modelId="{2D4BA679-1033-4E9D-AB32-97AE149164AC}" type="pres">
      <dgm:prSet presAssocID="{427DB19B-EBA5-4AAA-A2E5-B0B8B1725FE5}" presName="node" presStyleLbl="node1" presStyleIdx="1" presStyleCnt="9">
        <dgm:presLayoutVars>
          <dgm:bulletEnabled val="1"/>
        </dgm:presLayoutVars>
      </dgm:prSet>
      <dgm:spPr/>
    </dgm:pt>
    <dgm:pt modelId="{031C7C76-ECCD-4C29-968B-7710B249DCB2}" type="pres">
      <dgm:prSet presAssocID="{EF07FAD0-32CE-4E93-9AFB-6193C97C0C6F}" presName="sibTrans" presStyleLbl="sibTrans1D1" presStyleIdx="1" presStyleCnt="8"/>
      <dgm:spPr/>
    </dgm:pt>
    <dgm:pt modelId="{4C797534-6929-434B-A852-69FFC855B124}" type="pres">
      <dgm:prSet presAssocID="{EF07FAD0-32CE-4E93-9AFB-6193C97C0C6F}" presName="connectorText" presStyleLbl="sibTrans1D1" presStyleIdx="1" presStyleCnt="8"/>
      <dgm:spPr/>
    </dgm:pt>
    <dgm:pt modelId="{E62F4D5F-393E-4DDC-9DE2-96CFF109FA20}" type="pres">
      <dgm:prSet presAssocID="{AFBC85F9-35BF-4E03-8E29-0E939280CD1A}" presName="node" presStyleLbl="node1" presStyleIdx="2" presStyleCnt="9">
        <dgm:presLayoutVars>
          <dgm:bulletEnabled val="1"/>
        </dgm:presLayoutVars>
      </dgm:prSet>
      <dgm:spPr/>
    </dgm:pt>
    <dgm:pt modelId="{C3F5A331-DC36-4B71-A6AB-470DE4833865}" type="pres">
      <dgm:prSet presAssocID="{BEF50E43-046A-4E38-8FC9-DC6328E99ED8}" presName="sibTrans" presStyleLbl="sibTrans1D1" presStyleIdx="2" presStyleCnt="8"/>
      <dgm:spPr/>
    </dgm:pt>
    <dgm:pt modelId="{FE0B3934-FE5B-435D-B053-9FDD5085BAB1}" type="pres">
      <dgm:prSet presAssocID="{BEF50E43-046A-4E38-8FC9-DC6328E99ED8}" presName="connectorText" presStyleLbl="sibTrans1D1" presStyleIdx="2" presStyleCnt="8"/>
      <dgm:spPr/>
    </dgm:pt>
    <dgm:pt modelId="{F00CB8E9-6C42-4CD3-875E-0A2C337A011D}" type="pres">
      <dgm:prSet presAssocID="{82BBF7C5-94EE-41E4-8D6D-EC87722BA618}" presName="node" presStyleLbl="node1" presStyleIdx="3" presStyleCnt="9">
        <dgm:presLayoutVars>
          <dgm:bulletEnabled val="1"/>
        </dgm:presLayoutVars>
      </dgm:prSet>
      <dgm:spPr/>
    </dgm:pt>
    <dgm:pt modelId="{BAB78628-DCD1-4CEC-9776-31F30594CD6F}" type="pres">
      <dgm:prSet presAssocID="{A00FDA1E-668A-4EA7-9FC0-65103B52229F}" presName="sibTrans" presStyleLbl="sibTrans1D1" presStyleIdx="3" presStyleCnt="8"/>
      <dgm:spPr/>
    </dgm:pt>
    <dgm:pt modelId="{F57D9CAD-CE17-4A2B-BBC0-07F8AFF8940E}" type="pres">
      <dgm:prSet presAssocID="{A00FDA1E-668A-4EA7-9FC0-65103B52229F}" presName="connectorText" presStyleLbl="sibTrans1D1" presStyleIdx="3" presStyleCnt="8"/>
      <dgm:spPr/>
    </dgm:pt>
    <dgm:pt modelId="{99065DD0-FA27-41FE-A89B-828FF2CED36E}" type="pres">
      <dgm:prSet presAssocID="{86072E2F-BD37-4D00-B05A-163DD4418A2C}" presName="node" presStyleLbl="node1" presStyleIdx="4" presStyleCnt="9">
        <dgm:presLayoutVars>
          <dgm:bulletEnabled val="1"/>
        </dgm:presLayoutVars>
      </dgm:prSet>
      <dgm:spPr/>
    </dgm:pt>
    <dgm:pt modelId="{3E12FB87-4611-4D98-919F-FFBD62ECDFE5}" type="pres">
      <dgm:prSet presAssocID="{8AD22C9D-FE98-4193-ADBD-A740660C8A29}" presName="sibTrans" presStyleLbl="sibTrans1D1" presStyleIdx="4" presStyleCnt="8"/>
      <dgm:spPr/>
    </dgm:pt>
    <dgm:pt modelId="{CD086D70-D75B-4CBA-B7E0-C47749E1BCE4}" type="pres">
      <dgm:prSet presAssocID="{8AD22C9D-FE98-4193-ADBD-A740660C8A29}" presName="connectorText" presStyleLbl="sibTrans1D1" presStyleIdx="4" presStyleCnt="8"/>
      <dgm:spPr/>
    </dgm:pt>
    <dgm:pt modelId="{5C7EFD15-447F-484A-B712-E01C66EBC304}" type="pres">
      <dgm:prSet presAssocID="{66E8B1B6-437F-40CA-9C39-5E72133DBE48}" presName="node" presStyleLbl="node1" presStyleIdx="5" presStyleCnt="9">
        <dgm:presLayoutVars>
          <dgm:bulletEnabled val="1"/>
        </dgm:presLayoutVars>
      </dgm:prSet>
      <dgm:spPr/>
    </dgm:pt>
    <dgm:pt modelId="{2611E23F-FD7A-497E-8098-037D5338E836}" type="pres">
      <dgm:prSet presAssocID="{02707960-7B17-4669-B496-8C62B3AC7396}" presName="sibTrans" presStyleLbl="sibTrans1D1" presStyleIdx="5" presStyleCnt="8"/>
      <dgm:spPr/>
    </dgm:pt>
    <dgm:pt modelId="{CDDB8A04-A812-492F-AD90-96EB4267D357}" type="pres">
      <dgm:prSet presAssocID="{02707960-7B17-4669-B496-8C62B3AC7396}" presName="connectorText" presStyleLbl="sibTrans1D1" presStyleIdx="5" presStyleCnt="8"/>
      <dgm:spPr/>
    </dgm:pt>
    <dgm:pt modelId="{22183ED3-630A-416D-9E85-ACAD0AE532F8}" type="pres">
      <dgm:prSet presAssocID="{7394A0FE-2A12-4BDF-8EDF-A506F63C5B5D}" presName="node" presStyleLbl="node1" presStyleIdx="6" presStyleCnt="9">
        <dgm:presLayoutVars>
          <dgm:bulletEnabled val="1"/>
        </dgm:presLayoutVars>
      </dgm:prSet>
      <dgm:spPr/>
    </dgm:pt>
    <dgm:pt modelId="{E66450CB-63D9-42D9-80F0-C28B89D1C067}" type="pres">
      <dgm:prSet presAssocID="{6C90CD44-64CF-4F46-92A7-127C283CB392}" presName="sibTrans" presStyleLbl="sibTrans1D1" presStyleIdx="6" presStyleCnt="8"/>
      <dgm:spPr/>
    </dgm:pt>
    <dgm:pt modelId="{CAAEF11B-9643-4BF7-9A59-BB95B7EB0F35}" type="pres">
      <dgm:prSet presAssocID="{6C90CD44-64CF-4F46-92A7-127C283CB392}" presName="connectorText" presStyleLbl="sibTrans1D1" presStyleIdx="6" presStyleCnt="8"/>
      <dgm:spPr/>
    </dgm:pt>
    <dgm:pt modelId="{6590ED45-E0DD-48B6-B014-D7CC752B7F60}" type="pres">
      <dgm:prSet presAssocID="{227D0052-06E4-46A1-852C-5C0985802B05}" presName="node" presStyleLbl="node1" presStyleIdx="7" presStyleCnt="9">
        <dgm:presLayoutVars>
          <dgm:bulletEnabled val="1"/>
        </dgm:presLayoutVars>
      </dgm:prSet>
      <dgm:spPr/>
    </dgm:pt>
    <dgm:pt modelId="{3CE7F8AD-1CE0-4BB8-9112-54F523EA618A}" type="pres">
      <dgm:prSet presAssocID="{A3B40F79-1297-4E1D-B270-60BC30374CCD}" presName="sibTrans" presStyleLbl="sibTrans1D1" presStyleIdx="7" presStyleCnt="8"/>
      <dgm:spPr/>
    </dgm:pt>
    <dgm:pt modelId="{98D3B99A-693C-4979-934B-66C23CD776EB}" type="pres">
      <dgm:prSet presAssocID="{A3B40F79-1297-4E1D-B270-60BC30374CCD}" presName="connectorText" presStyleLbl="sibTrans1D1" presStyleIdx="7" presStyleCnt="8"/>
      <dgm:spPr/>
    </dgm:pt>
    <dgm:pt modelId="{3EFA2C8E-2F6B-496A-B688-500F52020545}" type="pres">
      <dgm:prSet presAssocID="{34045316-0DC5-4835-999B-3DA8B8EAFB17}" presName="node" presStyleLbl="node1" presStyleIdx="8" presStyleCnt="9">
        <dgm:presLayoutVars>
          <dgm:bulletEnabled val="1"/>
        </dgm:presLayoutVars>
      </dgm:prSet>
      <dgm:spPr/>
    </dgm:pt>
  </dgm:ptLst>
  <dgm:cxnLst>
    <dgm:cxn modelId="{CA7C1019-D25E-4993-8169-587A13A21E81}" type="presOf" srcId="{11E869FC-5F6D-45F7-BEAD-3DC42739B596}" destId="{DE8BFA7C-AF49-4242-A086-F9AC3B6CFF8C}" srcOrd="0" destOrd="0" presId="urn:microsoft.com/office/officeart/2016/7/layout/RepeatingBendingProcessNew"/>
    <dgm:cxn modelId="{C21F4321-E38B-49B0-9064-18408842188F}" type="presOf" srcId="{7394A0FE-2A12-4BDF-8EDF-A506F63C5B5D}" destId="{22183ED3-630A-416D-9E85-ACAD0AE532F8}" srcOrd="0" destOrd="0" presId="urn:microsoft.com/office/officeart/2016/7/layout/RepeatingBendingProcessNew"/>
    <dgm:cxn modelId="{2DF10423-053B-4BA2-A5F6-BCE32DBFBCCD}" type="presOf" srcId="{02707960-7B17-4669-B496-8C62B3AC7396}" destId="{CDDB8A04-A812-492F-AD90-96EB4267D357}" srcOrd="1" destOrd="0" presId="urn:microsoft.com/office/officeart/2016/7/layout/RepeatingBendingProcessNew"/>
    <dgm:cxn modelId="{2D228323-357B-430D-81E0-772975BC4025}" srcId="{11E869FC-5F6D-45F7-BEAD-3DC42739B596}" destId="{34045316-0DC5-4835-999B-3DA8B8EAFB17}" srcOrd="8" destOrd="0" parTransId="{A7765D8D-5F78-418F-9688-EC4E176B0C8B}" sibTransId="{AEF62781-0C7C-4937-97BE-F0A2D3BC287C}"/>
    <dgm:cxn modelId="{840E5A2E-263E-488C-BE26-48EB1F3F20FC}" type="presOf" srcId="{8AD22C9D-FE98-4193-ADBD-A740660C8A29}" destId="{3E12FB87-4611-4D98-919F-FFBD62ECDFE5}" srcOrd="0" destOrd="0" presId="urn:microsoft.com/office/officeart/2016/7/layout/RepeatingBendingProcessNew"/>
    <dgm:cxn modelId="{DD114D34-A5B4-4825-BB84-09673B13B20E}" type="presOf" srcId="{AFBC85F9-35BF-4E03-8E29-0E939280CD1A}" destId="{E62F4D5F-393E-4DDC-9DE2-96CFF109FA20}" srcOrd="0" destOrd="0" presId="urn:microsoft.com/office/officeart/2016/7/layout/RepeatingBendingProcessNew"/>
    <dgm:cxn modelId="{D54B7B3B-7935-491A-B7E6-DE2984EB46D5}" type="presOf" srcId="{A3B40F79-1297-4E1D-B270-60BC30374CCD}" destId="{3CE7F8AD-1CE0-4BB8-9112-54F523EA618A}" srcOrd="0" destOrd="0" presId="urn:microsoft.com/office/officeart/2016/7/layout/RepeatingBendingProcessNew"/>
    <dgm:cxn modelId="{410B7D5B-80FA-4CCC-9C5B-8D536071A515}" type="presOf" srcId="{A00FDA1E-668A-4EA7-9FC0-65103B52229F}" destId="{BAB78628-DCD1-4CEC-9776-31F30594CD6F}" srcOrd="0" destOrd="0" presId="urn:microsoft.com/office/officeart/2016/7/layout/RepeatingBendingProcessNew"/>
    <dgm:cxn modelId="{A4CC9160-B392-4383-A1F3-BE48EF592BA1}" type="presOf" srcId="{227D0052-06E4-46A1-852C-5C0985802B05}" destId="{6590ED45-E0DD-48B6-B014-D7CC752B7F60}" srcOrd="0" destOrd="0" presId="urn:microsoft.com/office/officeart/2016/7/layout/RepeatingBendingProcessNew"/>
    <dgm:cxn modelId="{FC791A6C-49EF-43E1-B685-2FD80B7610F2}" srcId="{11E869FC-5F6D-45F7-BEAD-3DC42739B596}" destId="{7394A0FE-2A12-4BDF-8EDF-A506F63C5B5D}" srcOrd="6" destOrd="0" parTransId="{BC79C20C-97DA-4782-93FD-7D921D01ACBB}" sibTransId="{6C90CD44-64CF-4F46-92A7-127C283CB392}"/>
    <dgm:cxn modelId="{94281B6E-EF73-44F4-A200-50E883ADB8E7}" type="presOf" srcId="{86072E2F-BD37-4D00-B05A-163DD4418A2C}" destId="{99065DD0-FA27-41FE-A89B-828FF2CED36E}" srcOrd="0" destOrd="0" presId="urn:microsoft.com/office/officeart/2016/7/layout/RepeatingBendingProcessNew"/>
    <dgm:cxn modelId="{38BA0872-DB73-45AE-ADB6-A93D6350953B}" srcId="{11E869FC-5F6D-45F7-BEAD-3DC42739B596}" destId="{AFBC85F9-35BF-4E03-8E29-0E939280CD1A}" srcOrd="2" destOrd="0" parTransId="{809F6A95-5893-4DE8-9D24-6B56626E5524}" sibTransId="{BEF50E43-046A-4E38-8FC9-DC6328E99ED8}"/>
    <dgm:cxn modelId="{4D455452-F5E9-40E4-969C-E99FFF036109}" type="presOf" srcId="{BEF50E43-046A-4E38-8FC9-DC6328E99ED8}" destId="{C3F5A331-DC36-4B71-A6AB-470DE4833865}" srcOrd="0" destOrd="0" presId="urn:microsoft.com/office/officeart/2016/7/layout/RepeatingBendingProcessNew"/>
    <dgm:cxn modelId="{A6AE9574-E9AE-4ECE-B863-2C3C347C87B2}" type="presOf" srcId="{8AD22C9D-FE98-4193-ADBD-A740660C8A29}" destId="{CD086D70-D75B-4CBA-B7E0-C47749E1BCE4}" srcOrd="1" destOrd="0" presId="urn:microsoft.com/office/officeart/2016/7/layout/RepeatingBendingProcessNew"/>
    <dgm:cxn modelId="{63220755-B6F5-4DAD-9D52-C03601512EF4}" type="presOf" srcId="{6C90CD44-64CF-4F46-92A7-127C283CB392}" destId="{E66450CB-63D9-42D9-80F0-C28B89D1C067}" srcOrd="0" destOrd="0" presId="urn:microsoft.com/office/officeart/2016/7/layout/RepeatingBendingProcessNew"/>
    <dgm:cxn modelId="{3B3E9155-C1AA-46A0-A030-1D548295E5EF}" type="presOf" srcId="{BEF50E43-046A-4E38-8FC9-DC6328E99ED8}" destId="{FE0B3934-FE5B-435D-B053-9FDD5085BAB1}" srcOrd="1" destOrd="0" presId="urn:microsoft.com/office/officeart/2016/7/layout/RepeatingBendingProcessNew"/>
    <dgm:cxn modelId="{C973BF77-3BCD-4CD9-8405-7362B4DB1F0A}" srcId="{11E869FC-5F6D-45F7-BEAD-3DC42739B596}" destId="{66E8B1B6-437F-40CA-9C39-5E72133DBE48}" srcOrd="5" destOrd="0" parTransId="{54C1D963-411F-4A8E-B967-7D6866ACA05B}" sibTransId="{02707960-7B17-4669-B496-8C62B3AC7396}"/>
    <dgm:cxn modelId="{4969D078-48B5-4FDC-B084-BB9A46A3B0A8}" type="presOf" srcId="{82BBF7C5-94EE-41E4-8D6D-EC87722BA618}" destId="{F00CB8E9-6C42-4CD3-875E-0A2C337A011D}" srcOrd="0" destOrd="0" presId="urn:microsoft.com/office/officeart/2016/7/layout/RepeatingBendingProcessNew"/>
    <dgm:cxn modelId="{EF7B967A-3DFC-40AC-AE9B-2FB1E207F777}" type="presOf" srcId="{34045316-0DC5-4835-999B-3DA8B8EAFB17}" destId="{3EFA2C8E-2F6B-496A-B688-500F52020545}" srcOrd="0" destOrd="0" presId="urn:microsoft.com/office/officeart/2016/7/layout/RepeatingBendingProcessNew"/>
    <dgm:cxn modelId="{1F0ED47A-19F9-4B93-B3F3-2A2E6BE64003}" type="presOf" srcId="{66E8B1B6-437F-40CA-9C39-5E72133DBE48}" destId="{5C7EFD15-447F-484A-B712-E01C66EBC304}" srcOrd="0" destOrd="0" presId="urn:microsoft.com/office/officeart/2016/7/layout/RepeatingBendingProcessNew"/>
    <dgm:cxn modelId="{80935082-C7D1-41CA-A0AA-CF413341CDC6}" srcId="{11E869FC-5F6D-45F7-BEAD-3DC42739B596}" destId="{227D0052-06E4-46A1-852C-5C0985802B05}" srcOrd="7" destOrd="0" parTransId="{24C06F39-BECE-430E-8C9F-285341810A29}" sibTransId="{A3B40F79-1297-4E1D-B270-60BC30374CCD}"/>
    <dgm:cxn modelId="{05A0AD8F-F61B-4B0C-B310-D9461808A396}" srcId="{11E869FC-5F6D-45F7-BEAD-3DC42739B596}" destId="{82BBF7C5-94EE-41E4-8D6D-EC87722BA618}" srcOrd="3" destOrd="0" parTransId="{35F4DFCC-03CA-4287-8BE1-AC62A9F3A0AD}" sibTransId="{A00FDA1E-668A-4EA7-9FC0-65103B52229F}"/>
    <dgm:cxn modelId="{14B70A99-ED8E-4123-AB9A-D70539DEE131}" type="presOf" srcId="{6C90CD44-64CF-4F46-92A7-127C283CB392}" destId="{CAAEF11B-9643-4BF7-9A59-BB95B7EB0F35}" srcOrd="1" destOrd="0" presId="urn:microsoft.com/office/officeart/2016/7/layout/RepeatingBendingProcessNew"/>
    <dgm:cxn modelId="{9CD546A7-F2AF-4888-B05A-40D14D5BDBB2}" type="presOf" srcId="{F1AE43E4-B8A2-4296-A317-4C9120470853}" destId="{88EBB90B-5CAE-459B-B650-9889EA7166AC}" srcOrd="1" destOrd="0" presId="urn:microsoft.com/office/officeart/2016/7/layout/RepeatingBendingProcessNew"/>
    <dgm:cxn modelId="{D2CCBEAF-AC76-405A-860A-BD607D6662F4}" type="presOf" srcId="{A00FDA1E-668A-4EA7-9FC0-65103B52229F}" destId="{F57D9CAD-CE17-4A2B-BBC0-07F8AFF8940E}" srcOrd="1" destOrd="0" presId="urn:microsoft.com/office/officeart/2016/7/layout/RepeatingBendingProcessNew"/>
    <dgm:cxn modelId="{772790BA-7758-4733-BE25-7603E3C36C66}" type="presOf" srcId="{427DB19B-EBA5-4AAA-A2E5-B0B8B1725FE5}" destId="{2D4BA679-1033-4E9D-AB32-97AE149164AC}" srcOrd="0" destOrd="0" presId="urn:microsoft.com/office/officeart/2016/7/layout/RepeatingBendingProcessNew"/>
    <dgm:cxn modelId="{9B6FA9BD-5B16-497C-BD94-F2E661040E0E}" srcId="{11E869FC-5F6D-45F7-BEAD-3DC42739B596}" destId="{0A415B88-B04F-49C3-92BA-255CCEC25B85}" srcOrd="0" destOrd="0" parTransId="{A8DF5331-1FDD-417C-B2A4-98B196B7FEB6}" sibTransId="{F1AE43E4-B8A2-4296-A317-4C9120470853}"/>
    <dgm:cxn modelId="{DFE8F0CA-2F39-412F-A798-556885EC1A24}" type="presOf" srcId="{F1AE43E4-B8A2-4296-A317-4C9120470853}" destId="{40F78347-1426-45C6-AD08-D385480F209A}" srcOrd="0" destOrd="0" presId="urn:microsoft.com/office/officeart/2016/7/layout/RepeatingBendingProcessNew"/>
    <dgm:cxn modelId="{CFBA78D1-8210-4665-A96F-F7EDEDF1BD55}" srcId="{11E869FC-5F6D-45F7-BEAD-3DC42739B596}" destId="{86072E2F-BD37-4D00-B05A-163DD4418A2C}" srcOrd="4" destOrd="0" parTransId="{1B1A8259-3F52-4617-8382-6637F0D9E603}" sibTransId="{8AD22C9D-FE98-4193-ADBD-A740660C8A29}"/>
    <dgm:cxn modelId="{AE89B0D6-373D-4855-A98C-7096D33D73F4}" type="presOf" srcId="{EF07FAD0-32CE-4E93-9AFB-6193C97C0C6F}" destId="{4C797534-6929-434B-A852-69FFC855B124}" srcOrd="1" destOrd="0" presId="urn:microsoft.com/office/officeart/2016/7/layout/RepeatingBendingProcessNew"/>
    <dgm:cxn modelId="{DAD63EDA-355A-416F-82FA-F33EF88A51AB}" srcId="{11E869FC-5F6D-45F7-BEAD-3DC42739B596}" destId="{427DB19B-EBA5-4AAA-A2E5-B0B8B1725FE5}" srcOrd="1" destOrd="0" parTransId="{CDC9B9EB-CE20-4262-9496-2749F0D7EB1D}" sibTransId="{EF07FAD0-32CE-4E93-9AFB-6193C97C0C6F}"/>
    <dgm:cxn modelId="{C55867E7-6394-40C0-83B1-207654BF6176}" type="presOf" srcId="{A3B40F79-1297-4E1D-B270-60BC30374CCD}" destId="{98D3B99A-693C-4979-934B-66C23CD776EB}" srcOrd="1" destOrd="0" presId="urn:microsoft.com/office/officeart/2016/7/layout/RepeatingBendingProcessNew"/>
    <dgm:cxn modelId="{4157DDF2-3E5A-43CB-BD13-ED126D1B145C}" type="presOf" srcId="{EF07FAD0-32CE-4E93-9AFB-6193C97C0C6F}" destId="{031C7C76-ECCD-4C29-968B-7710B249DCB2}" srcOrd="0" destOrd="0" presId="urn:microsoft.com/office/officeart/2016/7/layout/RepeatingBendingProcessNew"/>
    <dgm:cxn modelId="{C44FFCF6-8F9E-4B43-B770-66E05C81FAD0}" type="presOf" srcId="{02707960-7B17-4669-B496-8C62B3AC7396}" destId="{2611E23F-FD7A-497E-8098-037D5338E836}" srcOrd="0" destOrd="0" presId="urn:microsoft.com/office/officeart/2016/7/layout/RepeatingBendingProcessNew"/>
    <dgm:cxn modelId="{799DCAFC-A301-4E4C-A190-6C60F6C0FBCF}" type="presOf" srcId="{0A415B88-B04F-49C3-92BA-255CCEC25B85}" destId="{EF330509-4796-41EE-85D6-21C3076E03C3}" srcOrd="0" destOrd="0" presId="urn:microsoft.com/office/officeart/2016/7/layout/RepeatingBendingProcessNew"/>
    <dgm:cxn modelId="{E4ADF4E1-8311-4180-A64F-44AF3F7315A1}" type="presParOf" srcId="{DE8BFA7C-AF49-4242-A086-F9AC3B6CFF8C}" destId="{EF330509-4796-41EE-85D6-21C3076E03C3}" srcOrd="0" destOrd="0" presId="urn:microsoft.com/office/officeart/2016/7/layout/RepeatingBendingProcessNew"/>
    <dgm:cxn modelId="{0BE5C19E-49DE-4F7F-B893-556C53BADDF8}" type="presParOf" srcId="{DE8BFA7C-AF49-4242-A086-F9AC3B6CFF8C}" destId="{40F78347-1426-45C6-AD08-D385480F209A}" srcOrd="1" destOrd="0" presId="urn:microsoft.com/office/officeart/2016/7/layout/RepeatingBendingProcessNew"/>
    <dgm:cxn modelId="{3B4E5A7B-C105-4154-9EB1-3B98B9319981}" type="presParOf" srcId="{40F78347-1426-45C6-AD08-D385480F209A}" destId="{88EBB90B-5CAE-459B-B650-9889EA7166AC}" srcOrd="0" destOrd="0" presId="urn:microsoft.com/office/officeart/2016/7/layout/RepeatingBendingProcessNew"/>
    <dgm:cxn modelId="{F54C95E5-133A-46C7-87D9-B0BF3F487E99}" type="presParOf" srcId="{DE8BFA7C-AF49-4242-A086-F9AC3B6CFF8C}" destId="{2D4BA679-1033-4E9D-AB32-97AE149164AC}" srcOrd="2" destOrd="0" presId="urn:microsoft.com/office/officeart/2016/7/layout/RepeatingBendingProcessNew"/>
    <dgm:cxn modelId="{DE3B87EA-54CC-496A-A08B-9EB0F3BF0611}" type="presParOf" srcId="{DE8BFA7C-AF49-4242-A086-F9AC3B6CFF8C}" destId="{031C7C76-ECCD-4C29-968B-7710B249DCB2}" srcOrd="3" destOrd="0" presId="urn:microsoft.com/office/officeart/2016/7/layout/RepeatingBendingProcessNew"/>
    <dgm:cxn modelId="{42D1DB75-236F-4A62-8006-EC6443B35BF5}" type="presParOf" srcId="{031C7C76-ECCD-4C29-968B-7710B249DCB2}" destId="{4C797534-6929-434B-A852-69FFC855B124}" srcOrd="0" destOrd="0" presId="urn:microsoft.com/office/officeart/2016/7/layout/RepeatingBendingProcessNew"/>
    <dgm:cxn modelId="{69243F4E-B3B0-48EF-8F98-5E411CE2291E}" type="presParOf" srcId="{DE8BFA7C-AF49-4242-A086-F9AC3B6CFF8C}" destId="{E62F4D5F-393E-4DDC-9DE2-96CFF109FA20}" srcOrd="4" destOrd="0" presId="urn:microsoft.com/office/officeart/2016/7/layout/RepeatingBendingProcessNew"/>
    <dgm:cxn modelId="{A66E2D51-5373-48F7-8FC2-0A7DEA5A265F}" type="presParOf" srcId="{DE8BFA7C-AF49-4242-A086-F9AC3B6CFF8C}" destId="{C3F5A331-DC36-4B71-A6AB-470DE4833865}" srcOrd="5" destOrd="0" presId="urn:microsoft.com/office/officeart/2016/7/layout/RepeatingBendingProcessNew"/>
    <dgm:cxn modelId="{5F0A4764-A552-4588-8E2D-E7FC1AFEFB2E}" type="presParOf" srcId="{C3F5A331-DC36-4B71-A6AB-470DE4833865}" destId="{FE0B3934-FE5B-435D-B053-9FDD5085BAB1}" srcOrd="0" destOrd="0" presId="urn:microsoft.com/office/officeart/2016/7/layout/RepeatingBendingProcessNew"/>
    <dgm:cxn modelId="{56D58751-E61E-44C6-8936-64A392C73E66}" type="presParOf" srcId="{DE8BFA7C-AF49-4242-A086-F9AC3B6CFF8C}" destId="{F00CB8E9-6C42-4CD3-875E-0A2C337A011D}" srcOrd="6" destOrd="0" presId="urn:microsoft.com/office/officeart/2016/7/layout/RepeatingBendingProcessNew"/>
    <dgm:cxn modelId="{843D77B1-1ED0-4665-B8E9-EC5E15813947}" type="presParOf" srcId="{DE8BFA7C-AF49-4242-A086-F9AC3B6CFF8C}" destId="{BAB78628-DCD1-4CEC-9776-31F30594CD6F}" srcOrd="7" destOrd="0" presId="urn:microsoft.com/office/officeart/2016/7/layout/RepeatingBendingProcessNew"/>
    <dgm:cxn modelId="{A5A1CD17-91BF-4AC3-BBF5-9A5186539ADE}" type="presParOf" srcId="{BAB78628-DCD1-4CEC-9776-31F30594CD6F}" destId="{F57D9CAD-CE17-4A2B-BBC0-07F8AFF8940E}" srcOrd="0" destOrd="0" presId="urn:microsoft.com/office/officeart/2016/7/layout/RepeatingBendingProcessNew"/>
    <dgm:cxn modelId="{9A2E38CB-7C65-4E51-B05B-8D94C8E5A0D7}" type="presParOf" srcId="{DE8BFA7C-AF49-4242-A086-F9AC3B6CFF8C}" destId="{99065DD0-FA27-41FE-A89B-828FF2CED36E}" srcOrd="8" destOrd="0" presId="urn:microsoft.com/office/officeart/2016/7/layout/RepeatingBendingProcessNew"/>
    <dgm:cxn modelId="{620D3D1A-7291-4C0F-A27E-D2A0F0683282}" type="presParOf" srcId="{DE8BFA7C-AF49-4242-A086-F9AC3B6CFF8C}" destId="{3E12FB87-4611-4D98-919F-FFBD62ECDFE5}" srcOrd="9" destOrd="0" presId="urn:microsoft.com/office/officeart/2016/7/layout/RepeatingBendingProcessNew"/>
    <dgm:cxn modelId="{F6A177FC-4EFD-4D2C-AFD4-4D1791074C0E}" type="presParOf" srcId="{3E12FB87-4611-4D98-919F-FFBD62ECDFE5}" destId="{CD086D70-D75B-4CBA-B7E0-C47749E1BCE4}" srcOrd="0" destOrd="0" presId="urn:microsoft.com/office/officeart/2016/7/layout/RepeatingBendingProcessNew"/>
    <dgm:cxn modelId="{E905117B-5211-457B-BED0-73731B4F66F2}" type="presParOf" srcId="{DE8BFA7C-AF49-4242-A086-F9AC3B6CFF8C}" destId="{5C7EFD15-447F-484A-B712-E01C66EBC304}" srcOrd="10" destOrd="0" presId="urn:microsoft.com/office/officeart/2016/7/layout/RepeatingBendingProcessNew"/>
    <dgm:cxn modelId="{D86E5C88-FBF2-465C-8996-6CEEEA106DEA}" type="presParOf" srcId="{DE8BFA7C-AF49-4242-A086-F9AC3B6CFF8C}" destId="{2611E23F-FD7A-497E-8098-037D5338E836}" srcOrd="11" destOrd="0" presId="urn:microsoft.com/office/officeart/2016/7/layout/RepeatingBendingProcessNew"/>
    <dgm:cxn modelId="{74DCF498-1FD1-40F3-9EB9-D2A6AFF00201}" type="presParOf" srcId="{2611E23F-FD7A-497E-8098-037D5338E836}" destId="{CDDB8A04-A812-492F-AD90-96EB4267D357}" srcOrd="0" destOrd="0" presId="urn:microsoft.com/office/officeart/2016/7/layout/RepeatingBendingProcessNew"/>
    <dgm:cxn modelId="{F3A55663-C4F7-4669-A917-EC013687E3BD}" type="presParOf" srcId="{DE8BFA7C-AF49-4242-A086-F9AC3B6CFF8C}" destId="{22183ED3-630A-416D-9E85-ACAD0AE532F8}" srcOrd="12" destOrd="0" presId="urn:microsoft.com/office/officeart/2016/7/layout/RepeatingBendingProcessNew"/>
    <dgm:cxn modelId="{80B9FC29-3A41-460B-BF58-1E9E81A5CAEF}" type="presParOf" srcId="{DE8BFA7C-AF49-4242-A086-F9AC3B6CFF8C}" destId="{E66450CB-63D9-42D9-80F0-C28B89D1C067}" srcOrd="13" destOrd="0" presId="urn:microsoft.com/office/officeart/2016/7/layout/RepeatingBendingProcessNew"/>
    <dgm:cxn modelId="{CAF7A658-30B7-47E9-ABA1-9DCDE5778492}" type="presParOf" srcId="{E66450CB-63D9-42D9-80F0-C28B89D1C067}" destId="{CAAEF11B-9643-4BF7-9A59-BB95B7EB0F35}" srcOrd="0" destOrd="0" presId="urn:microsoft.com/office/officeart/2016/7/layout/RepeatingBendingProcessNew"/>
    <dgm:cxn modelId="{34C8CEEB-E4A4-4D9C-BD2B-85B340D42D2B}" type="presParOf" srcId="{DE8BFA7C-AF49-4242-A086-F9AC3B6CFF8C}" destId="{6590ED45-E0DD-48B6-B014-D7CC752B7F60}" srcOrd="14" destOrd="0" presId="urn:microsoft.com/office/officeart/2016/7/layout/RepeatingBendingProcessNew"/>
    <dgm:cxn modelId="{943D73FD-7C28-4133-90E0-474A33BF1E1F}" type="presParOf" srcId="{DE8BFA7C-AF49-4242-A086-F9AC3B6CFF8C}" destId="{3CE7F8AD-1CE0-4BB8-9112-54F523EA618A}" srcOrd="15" destOrd="0" presId="urn:microsoft.com/office/officeart/2016/7/layout/RepeatingBendingProcessNew"/>
    <dgm:cxn modelId="{72C89142-58B0-43C3-AA47-9C0F7CBB668C}" type="presParOf" srcId="{3CE7F8AD-1CE0-4BB8-9112-54F523EA618A}" destId="{98D3B99A-693C-4979-934B-66C23CD776EB}" srcOrd="0" destOrd="0" presId="urn:microsoft.com/office/officeart/2016/7/layout/RepeatingBendingProcessNew"/>
    <dgm:cxn modelId="{CFE903A1-FDBA-4353-B7C0-DD86FE578B24}" type="presParOf" srcId="{DE8BFA7C-AF49-4242-A086-F9AC3B6CFF8C}" destId="{3EFA2C8E-2F6B-496A-B688-500F52020545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E11E4-F8CB-4120-BBB6-5AB43E8AA01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ED930D-9508-4831-A41A-ACEB67CF6DBB}">
      <dgm:prSet phldrT="[Текст]"/>
      <dgm:spPr/>
      <dgm:t>
        <a:bodyPr/>
        <a:lstStyle/>
        <a:p>
          <a:r>
            <a:rPr lang="ru-RU"/>
            <a:t>Координационный Совет</a:t>
          </a:r>
        </a:p>
      </dgm:t>
    </dgm:pt>
    <dgm:pt modelId="{D3AA0D63-9E1E-41B2-B20D-1D673B0AE45E}" type="parTrans" cxnId="{590E373A-5D97-4D0F-BDFA-171CBA06C24F}">
      <dgm:prSet/>
      <dgm:spPr/>
      <dgm:t>
        <a:bodyPr/>
        <a:lstStyle/>
        <a:p>
          <a:endParaRPr lang="ru-RU"/>
        </a:p>
      </dgm:t>
    </dgm:pt>
    <dgm:pt modelId="{E3D84C47-AA5D-4D1D-ADA2-2D9F82D26CBC}" type="sibTrans" cxnId="{590E373A-5D97-4D0F-BDFA-171CBA06C24F}">
      <dgm:prSet/>
      <dgm:spPr/>
      <dgm:t>
        <a:bodyPr/>
        <a:lstStyle/>
        <a:p>
          <a:endParaRPr lang="ru-RU"/>
        </a:p>
      </dgm:t>
    </dgm:pt>
    <dgm:pt modelId="{98D99252-6A26-4473-8EBB-0F63C3522283}">
      <dgm:prSet phldrT="[Текст]"/>
      <dgm:spPr/>
      <dgm:t>
        <a:bodyPr/>
        <a:lstStyle/>
        <a:p>
          <a:r>
            <a:rPr lang="ru-RU"/>
            <a:t>Сеть ЖСИ</a:t>
          </a:r>
        </a:p>
      </dgm:t>
    </dgm:pt>
    <dgm:pt modelId="{71AEC4B0-0D12-4C7C-A39D-00C9E711DC90}" type="parTrans" cxnId="{C09DFE5B-D97C-42C7-9F54-77AB307FD79A}">
      <dgm:prSet/>
      <dgm:spPr/>
      <dgm:t>
        <a:bodyPr/>
        <a:lstStyle/>
        <a:p>
          <a:endParaRPr lang="ru-RU"/>
        </a:p>
      </dgm:t>
    </dgm:pt>
    <dgm:pt modelId="{EAFE3ABB-6AF0-4F9D-AC3D-A414E418E970}" type="sibTrans" cxnId="{C09DFE5B-D97C-42C7-9F54-77AB307FD79A}">
      <dgm:prSet/>
      <dgm:spPr/>
      <dgm:t>
        <a:bodyPr/>
        <a:lstStyle/>
        <a:p>
          <a:endParaRPr lang="ru-RU"/>
        </a:p>
      </dgm:t>
    </dgm:pt>
    <dgm:pt modelId="{51FDD3A1-ABF4-4C95-8591-E42AFA6E677A}">
      <dgm:prSet phldrT="[Текст]"/>
      <dgm:spPr/>
      <dgm:t>
        <a:bodyPr/>
        <a:lstStyle/>
        <a:p>
          <a:r>
            <a:rPr lang="ru-RU"/>
            <a:t>Коалиция "Де юре"</a:t>
          </a:r>
        </a:p>
      </dgm:t>
    </dgm:pt>
    <dgm:pt modelId="{6039FF7D-DE94-4979-9D98-2F94BFC24D29}" type="parTrans" cxnId="{7D7E2E32-3476-4BF1-ABDE-F1A3B1AC218E}">
      <dgm:prSet/>
      <dgm:spPr/>
      <dgm:t>
        <a:bodyPr/>
        <a:lstStyle/>
        <a:p>
          <a:endParaRPr lang="ru-RU"/>
        </a:p>
      </dgm:t>
    </dgm:pt>
    <dgm:pt modelId="{A730F7D0-E07A-4B7A-9C67-77E3378FFAE0}" type="sibTrans" cxnId="{7D7E2E32-3476-4BF1-ABDE-F1A3B1AC218E}">
      <dgm:prSet/>
      <dgm:spPr/>
      <dgm:t>
        <a:bodyPr/>
        <a:lstStyle/>
        <a:p>
          <a:endParaRPr lang="ru-RU"/>
        </a:p>
      </dgm:t>
    </dgm:pt>
    <dgm:pt modelId="{4D569A2E-7463-4CBD-8EE3-A798BA5FFD14}">
      <dgm:prSet phldrT="[Текст]"/>
      <dgm:spPr/>
      <dgm:t>
        <a:bodyPr/>
        <a:lstStyle/>
        <a:p>
          <a:r>
            <a:rPr lang="ru-RU"/>
            <a:t>Сеть женщин с ВИЧ</a:t>
          </a:r>
        </a:p>
      </dgm:t>
    </dgm:pt>
    <dgm:pt modelId="{A81137D8-914C-4740-BCA4-E26112D3AEBC}" type="parTrans" cxnId="{AD4E9732-CBAC-4C58-905A-CAF434D17FF1}">
      <dgm:prSet/>
      <dgm:spPr/>
      <dgm:t>
        <a:bodyPr/>
        <a:lstStyle/>
        <a:p>
          <a:endParaRPr lang="ru-RU"/>
        </a:p>
      </dgm:t>
    </dgm:pt>
    <dgm:pt modelId="{F629C968-B2B5-4324-8524-7FDA8F390A2E}" type="sibTrans" cxnId="{AD4E9732-CBAC-4C58-905A-CAF434D17FF1}">
      <dgm:prSet/>
      <dgm:spPr/>
      <dgm:t>
        <a:bodyPr/>
        <a:lstStyle/>
        <a:p>
          <a:endParaRPr lang="ru-RU"/>
        </a:p>
      </dgm:t>
    </dgm:pt>
    <dgm:pt modelId="{CE1D11E2-3507-48F0-9207-C5E591372B83}">
      <dgm:prSet phldrT="[Текст]"/>
      <dgm:spPr/>
      <dgm:t>
        <a:bodyPr/>
        <a:lstStyle/>
        <a:p>
          <a:r>
            <a:rPr lang="ru-RU"/>
            <a:t>Представители ОГО из областей</a:t>
          </a:r>
        </a:p>
      </dgm:t>
    </dgm:pt>
    <dgm:pt modelId="{C2025CA8-3452-4374-BBE3-B4AA28F9E12A}" type="parTrans" cxnId="{6AB2E76D-9468-4949-90BF-F936FE953659}">
      <dgm:prSet/>
      <dgm:spPr/>
      <dgm:t>
        <a:bodyPr/>
        <a:lstStyle/>
        <a:p>
          <a:endParaRPr lang="ru-RU"/>
        </a:p>
      </dgm:t>
    </dgm:pt>
    <dgm:pt modelId="{6DFD0E5B-2838-4082-AC3E-853DAD64BBDC}" type="sibTrans" cxnId="{6AB2E76D-9468-4949-90BF-F936FE953659}">
      <dgm:prSet/>
      <dgm:spPr/>
      <dgm:t>
        <a:bodyPr/>
        <a:lstStyle/>
        <a:p>
          <a:endParaRPr lang="ru-RU"/>
        </a:p>
      </dgm:t>
    </dgm:pt>
    <dgm:pt modelId="{B7CE80C4-5E35-4F55-AAC2-1F19E077765E}" type="pres">
      <dgm:prSet presAssocID="{4BFE11E4-F8CB-4120-BBB6-5AB43E8AA01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C5A56A4-287F-4D44-9596-C15150273C0F}" type="pres">
      <dgm:prSet presAssocID="{C4ED930D-9508-4831-A41A-ACEB67CF6DBB}" presName="hierRoot1" presStyleCnt="0">
        <dgm:presLayoutVars>
          <dgm:hierBranch val="init"/>
        </dgm:presLayoutVars>
      </dgm:prSet>
      <dgm:spPr/>
    </dgm:pt>
    <dgm:pt modelId="{B1FB577B-F450-4A4F-9520-7760A81B73D8}" type="pres">
      <dgm:prSet presAssocID="{C4ED930D-9508-4831-A41A-ACEB67CF6DBB}" presName="rootComposite1" presStyleCnt="0"/>
      <dgm:spPr/>
    </dgm:pt>
    <dgm:pt modelId="{2314D992-1F78-443E-BB6A-F16329E9B633}" type="pres">
      <dgm:prSet presAssocID="{C4ED930D-9508-4831-A41A-ACEB67CF6DBB}" presName="rootText1" presStyleLbl="alignAcc1" presStyleIdx="0" presStyleCnt="0">
        <dgm:presLayoutVars>
          <dgm:chPref val="3"/>
        </dgm:presLayoutVars>
      </dgm:prSet>
      <dgm:spPr/>
    </dgm:pt>
    <dgm:pt modelId="{8FB55B07-B4B9-463F-AF92-94712C584A69}" type="pres">
      <dgm:prSet presAssocID="{C4ED930D-9508-4831-A41A-ACEB67CF6DBB}" presName="topArc1" presStyleLbl="parChTrans1D1" presStyleIdx="0" presStyleCnt="10"/>
      <dgm:spPr/>
    </dgm:pt>
    <dgm:pt modelId="{F8AFC82B-A828-417D-BFE5-A35B2D2331DF}" type="pres">
      <dgm:prSet presAssocID="{C4ED930D-9508-4831-A41A-ACEB67CF6DBB}" presName="bottomArc1" presStyleLbl="parChTrans1D1" presStyleIdx="1" presStyleCnt="10"/>
      <dgm:spPr/>
    </dgm:pt>
    <dgm:pt modelId="{B5272E70-C36D-44FF-9A40-0EE1321ED370}" type="pres">
      <dgm:prSet presAssocID="{C4ED930D-9508-4831-A41A-ACEB67CF6DBB}" presName="topConnNode1" presStyleLbl="node1" presStyleIdx="0" presStyleCnt="0"/>
      <dgm:spPr/>
    </dgm:pt>
    <dgm:pt modelId="{2049820F-4460-415C-AF0A-C55FC8E51B53}" type="pres">
      <dgm:prSet presAssocID="{C4ED930D-9508-4831-A41A-ACEB67CF6DBB}" presName="hierChild2" presStyleCnt="0"/>
      <dgm:spPr/>
    </dgm:pt>
    <dgm:pt modelId="{91C414CB-5F39-4D31-A7F9-4720E5D8405F}" type="pres">
      <dgm:prSet presAssocID="{71AEC4B0-0D12-4C7C-A39D-00C9E711DC90}" presName="Name28" presStyleLbl="parChTrans1D2" presStyleIdx="0" presStyleCnt="4"/>
      <dgm:spPr/>
    </dgm:pt>
    <dgm:pt modelId="{89F3F114-85FA-49CC-AD07-55FE3444F3AC}" type="pres">
      <dgm:prSet presAssocID="{98D99252-6A26-4473-8EBB-0F63C3522283}" presName="hierRoot2" presStyleCnt="0">
        <dgm:presLayoutVars>
          <dgm:hierBranch val="init"/>
        </dgm:presLayoutVars>
      </dgm:prSet>
      <dgm:spPr/>
    </dgm:pt>
    <dgm:pt modelId="{D4A7003D-9CBA-48C0-8125-F3EC4C835A56}" type="pres">
      <dgm:prSet presAssocID="{98D99252-6A26-4473-8EBB-0F63C3522283}" presName="rootComposite2" presStyleCnt="0"/>
      <dgm:spPr/>
    </dgm:pt>
    <dgm:pt modelId="{1726E3F3-089D-4A4B-B3C2-B6223A1F1BBE}" type="pres">
      <dgm:prSet presAssocID="{98D99252-6A26-4473-8EBB-0F63C3522283}" presName="rootText2" presStyleLbl="alignAcc1" presStyleIdx="0" presStyleCnt="0">
        <dgm:presLayoutVars>
          <dgm:chPref val="3"/>
        </dgm:presLayoutVars>
      </dgm:prSet>
      <dgm:spPr/>
    </dgm:pt>
    <dgm:pt modelId="{A161B2B4-FC8D-4AE7-B8DB-C5EE52D9266E}" type="pres">
      <dgm:prSet presAssocID="{98D99252-6A26-4473-8EBB-0F63C3522283}" presName="topArc2" presStyleLbl="parChTrans1D1" presStyleIdx="2" presStyleCnt="10"/>
      <dgm:spPr/>
    </dgm:pt>
    <dgm:pt modelId="{AE6631AC-8728-4E34-8672-E57DB3C89E7A}" type="pres">
      <dgm:prSet presAssocID="{98D99252-6A26-4473-8EBB-0F63C3522283}" presName="bottomArc2" presStyleLbl="parChTrans1D1" presStyleIdx="3" presStyleCnt="10"/>
      <dgm:spPr/>
    </dgm:pt>
    <dgm:pt modelId="{4F1AD51F-94D3-4FD3-8CA9-FE34F65AF3AC}" type="pres">
      <dgm:prSet presAssocID="{98D99252-6A26-4473-8EBB-0F63C3522283}" presName="topConnNode2" presStyleLbl="node2" presStyleIdx="0" presStyleCnt="0"/>
      <dgm:spPr/>
    </dgm:pt>
    <dgm:pt modelId="{326C0324-8536-442E-A238-B092D0F77286}" type="pres">
      <dgm:prSet presAssocID="{98D99252-6A26-4473-8EBB-0F63C3522283}" presName="hierChild4" presStyleCnt="0"/>
      <dgm:spPr/>
    </dgm:pt>
    <dgm:pt modelId="{7551CB82-36C1-47E0-BC86-2BAFBE168DC7}" type="pres">
      <dgm:prSet presAssocID="{98D99252-6A26-4473-8EBB-0F63C3522283}" presName="hierChild5" presStyleCnt="0"/>
      <dgm:spPr/>
    </dgm:pt>
    <dgm:pt modelId="{8F050047-971E-4542-AD2A-890AAC33289B}" type="pres">
      <dgm:prSet presAssocID="{6039FF7D-DE94-4979-9D98-2F94BFC24D29}" presName="Name28" presStyleLbl="parChTrans1D2" presStyleIdx="1" presStyleCnt="4"/>
      <dgm:spPr/>
    </dgm:pt>
    <dgm:pt modelId="{A928226C-6DA8-468D-84AF-3622B6D396F6}" type="pres">
      <dgm:prSet presAssocID="{51FDD3A1-ABF4-4C95-8591-E42AFA6E677A}" presName="hierRoot2" presStyleCnt="0">
        <dgm:presLayoutVars>
          <dgm:hierBranch val="init"/>
        </dgm:presLayoutVars>
      </dgm:prSet>
      <dgm:spPr/>
    </dgm:pt>
    <dgm:pt modelId="{99A92AC7-88EE-49D5-A29A-6A2410F0FB02}" type="pres">
      <dgm:prSet presAssocID="{51FDD3A1-ABF4-4C95-8591-E42AFA6E677A}" presName="rootComposite2" presStyleCnt="0"/>
      <dgm:spPr/>
    </dgm:pt>
    <dgm:pt modelId="{F2412F02-58D7-415C-87D4-08878DDE3D19}" type="pres">
      <dgm:prSet presAssocID="{51FDD3A1-ABF4-4C95-8591-E42AFA6E677A}" presName="rootText2" presStyleLbl="alignAcc1" presStyleIdx="0" presStyleCnt="0">
        <dgm:presLayoutVars>
          <dgm:chPref val="3"/>
        </dgm:presLayoutVars>
      </dgm:prSet>
      <dgm:spPr/>
    </dgm:pt>
    <dgm:pt modelId="{72320943-852F-4C85-82C4-801F887D045E}" type="pres">
      <dgm:prSet presAssocID="{51FDD3A1-ABF4-4C95-8591-E42AFA6E677A}" presName="topArc2" presStyleLbl="parChTrans1D1" presStyleIdx="4" presStyleCnt="10"/>
      <dgm:spPr/>
    </dgm:pt>
    <dgm:pt modelId="{C4DB158D-EF31-4183-8884-24D75D2D3F6E}" type="pres">
      <dgm:prSet presAssocID="{51FDD3A1-ABF4-4C95-8591-E42AFA6E677A}" presName="bottomArc2" presStyleLbl="parChTrans1D1" presStyleIdx="5" presStyleCnt="10"/>
      <dgm:spPr/>
    </dgm:pt>
    <dgm:pt modelId="{B51F39A1-A002-4AF5-9FB1-60343BF21121}" type="pres">
      <dgm:prSet presAssocID="{51FDD3A1-ABF4-4C95-8591-E42AFA6E677A}" presName="topConnNode2" presStyleLbl="node2" presStyleIdx="0" presStyleCnt="0"/>
      <dgm:spPr/>
    </dgm:pt>
    <dgm:pt modelId="{87DC62C3-E152-4A5B-99AF-3A762D1BA5A7}" type="pres">
      <dgm:prSet presAssocID="{51FDD3A1-ABF4-4C95-8591-E42AFA6E677A}" presName="hierChild4" presStyleCnt="0"/>
      <dgm:spPr/>
    </dgm:pt>
    <dgm:pt modelId="{49774D6B-7E23-4828-B135-E3F941EC3D45}" type="pres">
      <dgm:prSet presAssocID="{51FDD3A1-ABF4-4C95-8591-E42AFA6E677A}" presName="hierChild5" presStyleCnt="0"/>
      <dgm:spPr/>
    </dgm:pt>
    <dgm:pt modelId="{BB2ADFFF-D32A-44A1-BDBE-96A541958262}" type="pres">
      <dgm:prSet presAssocID="{A81137D8-914C-4740-BCA4-E26112D3AEBC}" presName="Name28" presStyleLbl="parChTrans1D2" presStyleIdx="2" presStyleCnt="4"/>
      <dgm:spPr/>
    </dgm:pt>
    <dgm:pt modelId="{543A0CF2-F411-4A27-87A9-C1E5D3A07258}" type="pres">
      <dgm:prSet presAssocID="{4D569A2E-7463-4CBD-8EE3-A798BA5FFD14}" presName="hierRoot2" presStyleCnt="0">
        <dgm:presLayoutVars>
          <dgm:hierBranch val="init"/>
        </dgm:presLayoutVars>
      </dgm:prSet>
      <dgm:spPr/>
    </dgm:pt>
    <dgm:pt modelId="{8D125D13-AF65-4637-85A2-D99694039E7E}" type="pres">
      <dgm:prSet presAssocID="{4D569A2E-7463-4CBD-8EE3-A798BA5FFD14}" presName="rootComposite2" presStyleCnt="0"/>
      <dgm:spPr/>
    </dgm:pt>
    <dgm:pt modelId="{A81C6FD3-D7F9-4226-8E59-3064787C5F73}" type="pres">
      <dgm:prSet presAssocID="{4D569A2E-7463-4CBD-8EE3-A798BA5FFD14}" presName="rootText2" presStyleLbl="alignAcc1" presStyleIdx="0" presStyleCnt="0">
        <dgm:presLayoutVars>
          <dgm:chPref val="3"/>
        </dgm:presLayoutVars>
      </dgm:prSet>
      <dgm:spPr/>
    </dgm:pt>
    <dgm:pt modelId="{1A6A6D6C-8ED4-4EB9-B3CE-75BC8B0826D0}" type="pres">
      <dgm:prSet presAssocID="{4D569A2E-7463-4CBD-8EE3-A798BA5FFD14}" presName="topArc2" presStyleLbl="parChTrans1D1" presStyleIdx="6" presStyleCnt="10"/>
      <dgm:spPr/>
    </dgm:pt>
    <dgm:pt modelId="{D5D2D6A0-F079-4813-A80D-CD9C1A46A569}" type="pres">
      <dgm:prSet presAssocID="{4D569A2E-7463-4CBD-8EE3-A798BA5FFD14}" presName="bottomArc2" presStyleLbl="parChTrans1D1" presStyleIdx="7" presStyleCnt="10"/>
      <dgm:spPr/>
    </dgm:pt>
    <dgm:pt modelId="{F6B1609C-493A-412E-9103-A10F5D3A61FA}" type="pres">
      <dgm:prSet presAssocID="{4D569A2E-7463-4CBD-8EE3-A798BA5FFD14}" presName="topConnNode2" presStyleLbl="node2" presStyleIdx="0" presStyleCnt="0"/>
      <dgm:spPr/>
    </dgm:pt>
    <dgm:pt modelId="{6AFB1AEB-C0A5-425D-AE58-59DF750DF577}" type="pres">
      <dgm:prSet presAssocID="{4D569A2E-7463-4CBD-8EE3-A798BA5FFD14}" presName="hierChild4" presStyleCnt="0"/>
      <dgm:spPr/>
    </dgm:pt>
    <dgm:pt modelId="{821A8E17-C805-47A6-9002-79654C5F7672}" type="pres">
      <dgm:prSet presAssocID="{4D569A2E-7463-4CBD-8EE3-A798BA5FFD14}" presName="hierChild5" presStyleCnt="0"/>
      <dgm:spPr/>
    </dgm:pt>
    <dgm:pt modelId="{F4847A2E-CB82-4062-8191-C5276D116D2D}" type="pres">
      <dgm:prSet presAssocID="{C2025CA8-3452-4374-BBE3-B4AA28F9E12A}" presName="Name28" presStyleLbl="parChTrans1D2" presStyleIdx="3" presStyleCnt="4"/>
      <dgm:spPr/>
    </dgm:pt>
    <dgm:pt modelId="{8191DDF6-F064-47ED-9D22-7847B33A7947}" type="pres">
      <dgm:prSet presAssocID="{CE1D11E2-3507-48F0-9207-C5E591372B83}" presName="hierRoot2" presStyleCnt="0">
        <dgm:presLayoutVars>
          <dgm:hierBranch val="init"/>
        </dgm:presLayoutVars>
      </dgm:prSet>
      <dgm:spPr/>
    </dgm:pt>
    <dgm:pt modelId="{FBB6C9F1-0025-445E-B9DF-F08186C6E4ED}" type="pres">
      <dgm:prSet presAssocID="{CE1D11E2-3507-48F0-9207-C5E591372B83}" presName="rootComposite2" presStyleCnt="0"/>
      <dgm:spPr/>
    </dgm:pt>
    <dgm:pt modelId="{AC0B4B60-1CA6-4934-8A84-043AA6C7828B}" type="pres">
      <dgm:prSet presAssocID="{CE1D11E2-3507-48F0-9207-C5E591372B83}" presName="rootText2" presStyleLbl="alignAcc1" presStyleIdx="0" presStyleCnt="0">
        <dgm:presLayoutVars>
          <dgm:chPref val="3"/>
        </dgm:presLayoutVars>
      </dgm:prSet>
      <dgm:spPr/>
    </dgm:pt>
    <dgm:pt modelId="{08443692-3A63-4D4B-9254-29780693872F}" type="pres">
      <dgm:prSet presAssocID="{CE1D11E2-3507-48F0-9207-C5E591372B83}" presName="topArc2" presStyleLbl="parChTrans1D1" presStyleIdx="8" presStyleCnt="10"/>
      <dgm:spPr/>
    </dgm:pt>
    <dgm:pt modelId="{3FD38946-C069-41F2-9250-15C9DDA89ED1}" type="pres">
      <dgm:prSet presAssocID="{CE1D11E2-3507-48F0-9207-C5E591372B83}" presName="bottomArc2" presStyleLbl="parChTrans1D1" presStyleIdx="9" presStyleCnt="10"/>
      <dgm:spPr/>
    </dgm:pt>
    <dgm:pt modelId="{00D31F5E-6C29-4973-AA10-E3BC857C12A5}" type="pres">
      <dgm:prSet presAssocID="{CE1D11E2-3507-48F0-9207-C5E591372B83}" presName="topConnNode2" presStyleLbl="node2" presStyleIdx="0" presStyleCnt="0"/>
      <dgm:spPr/>
    </dgm:pt>
    <dgm:pt modelId="{1DF78DE8-FDFE-4129-8F46-43D8A0C6A506}" type="pres">
      <dgm:prSet presAssocID="{CE1D11E2-3507-48F0-9207-C5E591372B83}" presName="hierChild4" presStyleCnt="0"/>
      <dgm:spPr/>
    </dgm:pt>
    <dgm:pt modelId="{80FEC144-A948-46DC-8EAD-0C7A833A672E}" type="pres">
      <dgm:prSet presAssocID="{CE1D11E2-3507-48F0-9207-C5E591372B83}" presName="hierChild5" presStyleCnt="0"/>
      <dgm:spPr/>
    </dgm:pt>
    <dgm:pt modelId="{72511139-9765-481E-BBB9-033652929C2B}" type="pres">
      <dgm:prSet presAssocID="{C4ED930D-9508-4831-A41A-ACEB67CF6DBB}" presName="hierChild3" presStyleCnt="0"/>
      <dgm:spPr/>
    </dgm:pt>
  </dgm:ptLst>
  <dgm:cxnLst>
    <dgm:cxn modelId="{DBB9810C-9115-4F20-875A-B9592FFB605E}" type="presOf" srcId="{C4ED930D-9508-4831-A41A-ACEB67CF6DBB}" destId="{B5272E70-C36D-44FF-9A40-0EE1321ED370}" srcOrd="1" destOrd="0" presId="urn:microsoft.com/office/officeart/2008/layout/HalfCircleOrganizationChart"/>
    <dgm:cxn modelId="{15974D2C-6356-40FA-8CB5-CE05DCA66CC7}" type="presOf" srcId="{A81137D8-914C-4740-BCA4-E26112D3AEBC}" destId="{BB2ADFFF-D32A-44A1-BDBE-96A541958262}" srcOrd="0" destOrd="0" presId="urn:microsoft.com/office/officeart/2008/layout/HalfCircleOrganizationChart"/>
    <dgm:cxn modelId="{7D7E2E32-3476-4BF1-ABDE-F1A3B1AC218E}" srcId="{C4ED930D-9508-4831-A41A-ACEB67CF6DBB}" destId="{51FDD3A1-ABF4-4C95-8591-E42AFA6E677A}" srcOrd="1" destOrd="0" parTransId="{6039FF7D-DE94-4979-9D98-2F94BFC24D29}" sibTransId="{A730F7D0-E07A-4B7A-9C67-77E3378FFAE0}"/>
    <dgm:cxn modelId="{AD4E9732-CBAC-4C58-905A-CAF434D17FF1}" srcId="{C4ED930D-9508-4831-A41A-ACEB67CF6DBB}" destId="{4D569A2E-7463-4CBD-8EE3-A798BA5FFD14}" srcOrd="2" destOrd="0" parTransId="{A81137D8-914C-4740-BCA4-E26112D3AEBC}" sibTransId="{F629C968-B2B5-4324-8524-7FDA8F390A2E}"/>
    <dgm:cxn modelId="{590E373A-5D97-4D0F-BDFA-171CBA06C24F}" srcId="{4BFE11E4-F8CB-4120-BBB6-5AB43E8AA013}" destId="{C4ED930D-9508-4831-A41A-ACEB67CF6DBB}" srcOrd="0" destOrd="0" parTransId="{D3AA0D63-9E1E-41B2-B20D-1D673B0AE45E}" sibTransId="{E3D84C47-AA5D-4D1D-ADA2-2D9F82D26CBC}"/>
    <dgm:cxn modelId="{898BC83C-31DA-42EF-9868-16BADB962EA3}" type="presOf" srcId="{6039FF7D-DE94-4979-9D98-2F94BFC24D29}" destId="{8F050047-971E-4542-AD2A-890AAC33289B}" srcOrd="0" destOrd="0" presId="urn:microsoft.com/office/officeart/2008/layout/HalfCircleOrganizationChart"/>
    <dgm:cxn modelId="{C09DFE5B-D97C-42C7-9F54-77AB307FD79A}" srcId="{C4ED930D-9508-4831-A41A-ACEB67CF6DBB}" destId="{98D99252-6A26-4473-8EBB-0F63C3522283}" srcOrd="0" destOrd="0" parTransId="{71AEC4B0-0D12-4C7C-A39D-00C9E711DC90}" sibTransId="{EAFE3ABB-6AF0-4F9D-AC3D-A414E418E970}"/>
    <dgm:cxn modelId="{6AB2E76D-9468-4949-90BF-F936FE953659}" srcId="{C4ED930D-9508-4831-A41A-ACEB67CF6DBB}" destId="{CE1D11E2-3507-48F0-9207-C5E591372B83}" srcOrd="3" destOrd="0" parTransId="{C2025CA8-3452-4374-BBE3-B4AA28F9E12A}" sibTransId="{6DFD0E5B-2838-4082-AC3E-853DAD64BBDC}"/>
    <dgm:cxn modelId="{66781457-7243-445D-BA8B-77027AD35517}" type="presOf" srcId="{98D99252-6A26-4473-8EBB-0F63C3522283}" destId="{1726E3F3-089D-4A4B-B3C2-B6223A1F1BBE}" srcOrd="0" destOrd="0" presId="urn:microsoft.com/office/officeart/2008/layout/HalfCircleOrganizationChart"/>
    <dgm:cxn modelId="{FB817F84-88F3-4BA5-A3A6-7F9F51EC94A5}" type="presOf" srcId="{51FDD3A1-ABF4-4C95-8591-E42AFA6E677A}" destId="{F2412F02-58D7-415C-87D4-08878DDE3D19}" srcOrd="0" destOrd="0" presId="urn:microsoft.com/office/officeart/2008/layout/HalfCircleOrganizationChart"/>
    <dgm:cxn modelId="{A94B2497-E67C-4C27-AC6D-75868B508E5E}" type="presOf" srcId="{C4ED930D-9508-4831-A41A-ACEB67CF6DBB}" destId="{2314D992-1F78-443E-BB6A-F16329E9B633}" srcOrd="0" destOrd="0" presId="urn:microsoft.com/office/officeart/2008/layout/HalfCircleOrganizationChart"/>
    <dgm:cxn modelId="{46DA219C-6E0E-45B2-AE94-6A6A670AB13A}" type="presOf" srcId="{4D569A2E-7463-4CBD-8EE3-A798BA5FFD14}" destId="{F6B1609C-493A-412E-9103-A10F5D3A61FA}" srcOrd="1" destOrd="0" presId="urn:microsoft.com/office/officeart/2008/layout/HalfCircleOrganizationChart"/>
    <dgm:cxn modelId="{C66F6BA4-7250-44EF-AAFB-71CF2F68D406}" type="presOf" srcId="{4D569A2E-7463-4CBD-8EE3-A798BA5FFD14}" destId="{A81C6FD3-D7F9-4226-8E59-3064787C5F73}" srcOrd="0" destOrd="0" presId="urn:microsoft.com/office/officeart/2008/layout/HalfCircleOrganizationChart"/>
    <dgm:cxn modelId="{498D0AA9-A9D5-4C37-B44A-D16628C4D133}" type="presOf" srcId="{CE1D11E2-3507-48F0-9207-C5E591372B83}" destId="{00D31F5E-6C29-4973-AA10-E3BC857C12A5}" srcOrd="1" destOrd="0" presId="urn:microsoft.com/office/officeart/2008/layout/HalfCircleOrganizationChart"/>
    <dgm:cxn modelId="{61569CB2-8410-4A7C-AFC9-E39B269B25E3}" type="presOf" srcId="{C2025CA8-3452-4374-BBE3-B4AA28F9E12A}" destId="{F4847A2E-CB82-4062-8191-C5276D116D2D}" srcOrd="0" destOrd="0" presId="urn:microsoft.com/office/officeart/2008/layout/HalfCircleOrganizationChart"/>
    <dgm:cxn modelId="{5FE1C0C7-5A16-4EB5-AD50-A57082399C6C}" type="presOf" srcId="{51FDD3A1-ABF4-4C95-8591-E42AFA6E677A}" destId="{B51F39A1-A002-4AF5-9FB1-60343BF21121}" srcOrd="1" destOrd="0" presId="urn:microsoft.com/office/officeart/2008/layout/HalfCircleOrganizationChart"/>
    <dgm:cxn modelId="{A26385D2-9DD6-409A-84A2-27FB5B92E788}" type="presOf" srcId="{98D99252-6A26-4473-8EBB-0F63C3522283}" destId="{4F1AD51F-94D3-4FD3-8CA9-FE34F65AF3AC}" srcOrd="1" destOrd="0" presId="urn:microsoft.com/office/officeart/2008/layout/HalfCircleOrganizationChart"/>
    <dgm:cxn modelId="{4F590ADC-0DD1-4B61-81E8-FF72DA36E035}" type="presOf" srcId="{4BFE11E4-F8CB-4120-BBB6-5AB43E8AA013}" destId="{B7CE80C4-5E35-4F55-AAC2-1F19E077765E}" srcOrd="0" destOrd="0" presId="urn:microsoft.com/office/officeart/2008/layout/HalfCircleOrganizationChart"/>
    <dgm:cxn modelId="{FE761BE6-D80A-45D0-8AB3-1B311AF860D6}" type="presOf" srcId="{71AEC4B0-0D12-4C7C-A39D-00C9E711DC90}" destId="{91C414CB-5F39-4D31-A7F9-4720E5D8405F}" srcOrd="0" destOrd="0" presId="urn:microsoft.com/office/officeart/2008/layout/HalfCircleOrganizationChart"/>
    <dgm:cxn modelId="{0B1D42E6-9BEC-4F0F-AC72-921245AEBDE5}" type="presOf" srcId="{CE1D11E2-3507-48F0-9207-C5E591372B83}" destId="{AC0B4B60-1CA6-4934-8A84-043AA6C7828B}" srcOrd="0" destOrd="0" presId="urn:microsoft.com/office/officeart/2008/layout/HalfCircleOrganizationChart"/>
    <dgm:cxn modelId="{4F025D4B-88D1-4463-A36E-ED6F04B182E9}" type="presParOf" srcId="{B7CE80C4-5E35-4F55-AAC2-1F19E077765E}" destId="{5C5A56A4-287F-4D44-9596-C15150273C0F}" srcOrd="0" destOrd="0" presId="urn:microsoft.com/office/officeart/2008/layout/HalfCircleOrganizationChart"/>
    <dgm:cxn modelId="{14C72D2A-A1B3-4559-939A-045C7B003440}" type="presParOf" srcId="{5C5A56A4-287F-4D44-9596-C15150273C0F}" destId="{B1FB577B-F450-4A4F-9520-7760A81B73D8}" srcOrd="0" destOrd="0" presId="urn:microsoft.com/office/officeart/2008/layout/HalfCircleOrganizationChart"/>
    <dgm:cxn modelId="{BFA7EDA6-1C2C-4CF6-AF97-C04B2D6CBCC9}" type="presParOf" srcId="{B1FB577B-F450-4A4F-9520-7760A81B73D8}" destId="{2314D992-1F78-443E-BB6A-F16329E9B633}" srcOrd="0" destOrd="0" presId="urn:microsoft.com/office/officeart/2008/layout/HalfCircleOrganizationChart"/>
    <dgm:cxn modelId="{025484EC-F380-4015-808A-0744F6DB1C86}" type="presParOf" srcId="{B1FB577B-F450-4A4F-9520-7760A81B73D8}" destId="{8FB55B07-B4B9-463F-AF92-94712C584A69}" srcOrd="1" destOrd="0" presId="urn:microsoft.com/office/officeart/2008/layout/HalfCircleOrganizationChart"/>
    <dgm:cxn modelId="{1CBBC248-ED43-4DA0-98B6-187BA93D7B86}" type="presParOf" srcId="{B1FB577B-F450-4A4F-9520-7760A81B73D8}" destId="{F8AFC82B-A828-417D-BFE5-A35B2D2331DF}" srcOrd="2" destOrd="0" presId="urn:microsoft.com/office/officeart/2008/layout/HalfCircleOrganizationChart"/>
    <dgm:cxn modelId="{D84459CF-E13D-4F0D-9D67-2722854A6A6A}" type="presParOf" srcId="{B1FB577B-F450-4A4F-9520-7760A81B73D8}" destId="{B5272E70-C36D-44FF-9A40-0EE1321ED370}" srcOrd="3" destOrd="0" presId="urn:microsoft.com/office/officeart/2008/layout/HalfCircleOrganizationChart"/>
    <dgm:cxn modelId="{A57DD823-01E4-41CD-A07D-FC25556CEBDB}" type="presParOf" srcId="{5C5A56A4-287F-4D44-9596-C15150273C0F}" destId="{2049820F-4460-415C-AF0A-C55FC8E51B53}" srcOrd="1" destOrd="0" presId="urn:microsoft.com/office/officeart/2008/layout/HalfCircleOrganizationChart"/>
    <dgm:cxn modelId="{9D6EF366-7F62-426A-9A91-7782D7C895E9}" type="presParOf" srcId="{2049820F-4460-415C-AF0A-C55FC8E51B53}" destId="{91C414CB-5F39-4D31-A7F9-4720E5D8405F}" srcOrd="0" destOrd="0" presId="urn:microsoft.com/office/officeart/2008/layout/HalfCircleOrganizationChart"/>
    <dgm:cxn modelId="{963A8375-C789-4647-A0BA-DD93D62BD482}" type="presParOf" srcId="{2049820F-4460-415C-AF0A-C55FC8E51B53}" destId="{89F3F114-85FA-49CC-AD07-55FE3444F3AC}" srcOrd="1" destOrd="0" presId="urn:microsoft.com/office/officeart/2008/layout/HalfCircleOrganizationChart"/>
    <dgm:cxn modelId="{8B287D84-8550-4C30-8B10-DFD9B222B66C}" type="presParOf" srcId="{89F3F114-85FA-49CC-AD07-55FE3444F3AC}" destId="{D4A7003D-9CBA-48C0-8125-F3EC4C835A56}" srcOrd="0" destOrd="0" presId="urn:microsoft.com/office/officeart/2008/layout/HalfCircleOrganizationChart"/>
    <dgm:cxn modelId="{0217118B-D14C-4C0D-85EC-E4FFB583D4E5}" type="presParOf" srcId="{D4A7003D-9CBA-48C0-8125-F3EC4C835A56}" destId="{1726E3F3-089D-4A4B-B3C2-B6223A1F1BBE}" srcOrd="0" destOrd="0" presId="urn:microsoft.com/office/officeart/2008/layout/HalfCircleOrganizationChart"/>
    <dgm:cxn modelId="{8F5455B2-A684-40B1-9D3A-9262A822A72A}" type="presParOf" srcId="{D4A7003D-9CBA-48C0-8125-F3EC4C835A56}" destId="{A161B2B4-FC8D-4AE7-B8DB-C5EE52D9266E}" srcOrd="1" destOrd="0" presId="urn:microsoft.com/office/officeart/2008/layout/HalfCircleOrganizationChart"/>
    <dgm:cxn modelId="{3D9CE2EF-A79B-4280-BC0F-451FF1C6C28F}" type="presParOf" srcId="{D4A7003D-9CBA-48C0-8125-F3EC4C835A56}" destId="{AE6631AC-8728-4E34-8672-E57DB3C89E7A}" srcOrd="2" destOrd="0" presId="urn:microsoft.com/office/officeart/2008/layout/HalfCircleOrganizationChart"/>
    <dgm:cxn modelId="{A669E640-E69A-4595-A189-4FE7F1E4BE27}" type="presParOf" srcId="{D4A7003D-9CBA-48C0-8125-F3EC4C835A56}" destId="{4F1AD51F-94D3-4FD3-8CA9-FE34F65AF3AC}" srcOrd="3" destOrd="0" presId="urn:microsoft.com/office/officeart/2008/layout/HalfCircleOrganizationChart"/>
    <dgm:cxn modelId="{09448D4A-C1EF-4C0C-808A-C013CF68FFEE}" type="presParOf" srcId="{89F3F114-85FA-49CC-AD07-55FE3444F3AC}" destId="{326C0324-8536-442E-A238-B092D0F77286}" srcOrd="1" destOrd="0" presId="urn:microsoft.com/office/officeart/2008/layout/HalfCircleOrganizationChart"/>
    <dgm:cxn modelId="{C9D6E1EF-E287-4EE7-AB0A-08700C32CC8F}" type="presParOf" srcId="{89F3F114-85FA-49CC-AD07-55FE3444F3AC}" destId="{7551CB82-36C1-47E0-BC86-2BAFBE168DC7}" srcOrd="2" destOrd="0" presId="urn:microsoft.com/office/officeart/2008/layout/HalfCircleOrganizationChart"/>
    <dgm:cxn modelId="{CFB074F1-3F91-4A9F-86D6-94A7AAD785AA}" type="presParOf" srcId="{2049820F-4460-415C-AF0A-C55FC8E51B53}" destId="{8F050047-971E-4542-AD2A-890AAC33289B}" srcOrd="2" destOrd="0" presId="urn:microsoft.com/office/officeart/2008/layout/HalfCircleOrganizationChart"/>
    <dgm:cxn modelId="{9BD2C8BD-4BE3-4C73-9385-3417785964A2}" type="presParOf" srcId="{2049820F-4460-415C-AF0A-C55FC8E51B53}" destId="{A928226C-6DA8-468D-84AF-3622B6D396F6}" srcOrd="3" destOrd="0" presId="urn:microsoft.com/office/officeart/2008/layout/HalfCircleOrganizationChart"/>
    <dgm:cxn modelId="{8EA07194-56D0-4F9F-9CF4-9432ADFA0734}" type="presParOf" srcId="{A928226C-6DA8-468D-84AF-3622B6D396F6}" destId="{99A92AC7-88EE-49D5-A29A-6A2410F0FB02}" srcOrd="0" destOrd="0" presId="urn:microsoft.com/office/officeart/2008/layout/HalfCircleOrganizationChart"/>
    <dgm:cxn modelId="{8D486A1E-DBB5-47D5-847B-D6CB6E5166DA}" type="presParOf" srcId="{99A92AC7-88EE-49D5-A29A-6A2410F0FB02}" destId="{F2412F02-58D7-415C-87D4-08878DDE3D19}" srcOrd="0" destOrd="0" presId="urn:microsoft.com/office/officeart/2008/layout/HalfCircleOrganizationChart"/>
    <dgm:cxn modelId="{73DE16E4-35B6-4582-A3C4-2566EFC855AC}" type="presParOf" srcId="{99A92AC7-88EE-49D5-A29A-6A2410F0FB02}" destId="{72320943-852F-4C85-82C4-801F887D045E}" srcOrd="1" destOrd="0" presId="urn:microsoft.com/office/officeart/2008/layout/HalfCircleOrganizationChart"/>
    <dgm:cxn modelId="{EE3A8DE2-811E-47AE-B572-7645A0F2C621}" type="presParOf" srcId="{99A92AC7-88EE-49D5-A29A-6A2410F0FB02}" destId="{C4DB158D-EF31-4183-8884-24D75D2D3F6E}" srcOrd="2" destOrd="0" presId="urn:microsoft.com/office/officeart/2008/layout/HalfCircleOrganizationChart"/>
    <dgm:cxn modelId="{4AE50A6B-9FA5-48C9-B586-FA638AE28CC7}" type="presParOf" srcId="{99A92AC7-88EE-49D5-A29A-6A2410F0FB02}" destId="{B51F39A1-A002-4AF5-9FB1-60343BF21121}" srcOrd="3" destOrd="0" presId="urn:microsoft.com/office/officeart/2008/layout/HalfCircleOrganizationChart"/>
    <dgm:cxn modelId="{4B557807-E928-431F-AD1F-231660AB9241}" type="presParOf" srcId="{A928226C-6DA8-468D-84AF-3622B6D396F6}" destId="{87DC62C3-E152-4A5B-99AF-3A762D1BA5A7}" srcOrd="1" destOrd="0" presId="urn:microsoft.com/office/officeart/2008/layout/HalfCircleOrganizationChart"/>
    <dgm:cxn modelId="{68A97A83-A1C2-41FB-B3FB-D57B84A4B237}" type="presParOf" srcId="{A928226C-6DA8-468D-84AF-3622B6D396F6}" destId="{49774D6B-7E23-4828-B135-E3F941EC3D45}" srcOrd="2" destOrd="0" presId="urn:microsoft.com/office/officeart/2008/layout/HalfCircleOrganizationChart"/>
    <dgm:cxn modelId="{88179DB0-2DD1-4E51-B5FD-5E9607C9FED8}" type="presParOf" srcId="{2049820F-4460-415C-AF0A-C55FC8E51B53}" destId="{BB2ADFFF-D32A-44A1-BDBE-96A541958262}" srcOrd="4" destOrd="0" presId="urn:microsoft.com/office/officeart/2008/layout/HalfCircleOrganizationChart"/>
    <dgm:cxn modelId="{FC7B319F-676C-44C3-A959-7C04C834BF25}" type="presParOf" srcId="{2049820F-4460-415C-AF0A-C55FC8E51B53}" destId="{543A0CF2-F411-4A27-87A9-C1E5D3A07258}" srcOrd="5" destOrd="0" presId="urn:microsoft.com/office/officeart/2008/layout/HalfCircleOrganizationChart"/>
    <dgm:cxn modelId="{E8FADBEE-9263-4A7D-B282-BE6B6C2CE7BE}" type="presParOf" srcId="{543A0CF2-F411-4A27-87A9-C1E5D3A07258}" destId="{8D125D13-AF65-4637-85A2-D99694039E7E}" srcOrd="0" destOrd="0" presId="urn:microsoft.com/office/officeart/2008/layout/HalfCircleOrganizationChart"/>
    <dgm:cxn modelId="{D1B2A19B-F58B-44EE-8594-39F50A067C8B}" type="presParOf" srcId="{8D125D13-AF65-4637-85A2-D99694039E7E}" destId="{A81C6FD3-D7F9-4226-8E59-3064787C5F73}" srcOrd="0" destOrd="0" presId="urn:microsoft.com/office/officeart/2008/layout/HalfCircleOrganizationChart"/>
    <dgm:cxn modelId="{03FEEA58-A603-4CC8-8F20-5DABE1510168}" type="presParOf" srcId="{8D125D13-AF65-4637-85A2-D99694039E7E}" destId="{1A6A6D6C-8ED4-4EB9-B3CE-75BC8B0826D0}" srcOrd="1" destOrd="0" presId="urn:microsoft.com/office/officeart/2008/layout/HalfCircleOrganizationChart"/>
    <dgm:cxn modelId="{68E1A8B2-E432-4717-8432-670C0071278F}" type="presParOf" srcId="{8D125D13-AF65-4637-85A2-D99694039E7E}" destId="{D5D2D6A0-F079-4813-A80D-CD9C1A46A569}" srcOrd="2" destOrd="0" presId="urn:microsoft.com/office/officeart/2008/layout/HalfCircleOrganizationChart"/>
    <dgm:cxn modelId="{8059F985-BD50-4719-A74E-F4212F8BA5B7}" type="presParOf" srcId="{8D125D13-AF65-4637-85A2-D99694039E7E}" destId="{F6B1609C-493A-412E-9103-A10F5D3A61FA}" srcOrd="3" destOrd="0" presId="urn:microsoft.com/office/officeart/2008/layout/HalfCircleOrganizationChart"/>
    <dgm:cxn modelId="{4473815A-BFA4-49E7-ACCF-9B46633FD2AE}" type="presParOf" srcId="{543A0CF2-F411-4A27-87A9-C1E5D3A07258}" destId="{6AFB1AEB-C0A5-425D-AE58-59DF750DF577}" srcOrd="1" destOrd="0" presId="urn:microsoft.com/office/officeart/2008/layout/HalfCircleOrganizationChart"/>
    <dgm:cxn modelId="{F8C3B32B-105D-4452-860D-E5062064022F}" type="presParOf" srcId="{543A0CF2-F411-4A27-87A9-C1E5D3A07258}" destId="{821A8E17-C805-47A6-9002-79654C5F7672}" srcOrd="2" destOrd="0" presId="urn:microsoft.com/office/officeart/2008/layout/HalfCircleOrganizationChart"/>
    <dgm:cxn modelId="{20A3DFFD-C937-4F80-B986-C02C8BCDC214}" type="presParOf" srcId="{2049820F-4460-415C-AF0A-C55FC8E51B53}" destId="{F4847A2E-CB82-4062-8191-C5276D116D2D}" srcOrd="6" destOrd="0" presId="urn:microsoft.com/office/officeart/2008/layout/HalfCircleOrganizationChart"/>
    <dgm:cxn modelId="{D53A1627-5205-4E1E-A96D-7A40068BCE58}" type="presParOf" srcId="{2049820F-4460-415C-AF0A-C55FC8E51B53}" destId="{8191DDF6-F064-47ED-9D22-7847B33A7947}" srcOrd="7" destOrd="0" presId="urn:microsoft.com/office/officeart/2008/layout/HalfCircleOrganizationChart"/>
    <dgm:cxn modelId="{D0E3EF6A-AB8A-4719-A1CA-019B979D4529}" type="presParOf" srcId="{8191DDF6-F064-47ED-9D22-7847B33A7947}" destId="{FBB6C9F1-0025-445E-B9DF-F08186C6E4ED}" srcOrd="0" destOrd="0" presId="urn:microsoft.com/office/officeart/2008/layout/HalfCircleOrganizationChart"/>
    <dgm:cxn modelId="{020878D0-BFE1-4888-BE69-8890BE17857F}" type="presParOf" srcId="{FBB6C9F1-0025-445E-B9DF-F08186C6E4ED}" destId="{AC0B4B60-1CA6-4934-8A84-043AA6C7828B}" srcOrd="0" destOrd="0" presId="urn:microsoft.com/office/officeart/2008/layout/HalfCircleOrganizationChart"/>
    <dgm:cxn modelId="{0ACAACF8-8A28-4391-B432-3ADFA022C524}" type="presParOf" srcId="{FBB6C9F1-0025-445E-B9DF-F08186C6E4ED}" destId="{08443692-3A63-4D4B-9254-29780693872F}" srcOrd="1" destOrd="0" presId="urn:microsoft.com/office/officeart/2008/layout/HalfCircleOrganizationChart"/>
    <dgm:cxn modelId="{72A6103E-79CD-4020-8E02-2A1BAD69DE5E}" type="presParOf" srcId="{FBB6C9F1-0025-445E-B9DF-F08186C6E4ED}" destId="{3FD38946-C069-41F2-9250-15C9DDA89ED1}" srcOrd="2" destOrd="0" presId="urn:microsoft.com/office/officeart/2008/layout/HalfCircleOrganizationChart"/>
    <dgm:cxn modelId="{A4E577C3-C5F6-4BF9-B799-CBFF12F25AC3}" type="presParOf" srcId="{FBB6C9F1-0025-445E-B9DF-F08186C6E4ED}" destId="{00D31F5E-6C29-4973-AA10-E3BC857C12A5}" srcOrd="3" destOrd="0" presId="urn:microsoft.com/office/officeart/2008/layout/HalfCircleOrganizationChart"/>
    <dgm:cxn modelId="{BD1FB728-B066-4DB0-BAE5-9BB2EE9CA2CC}" type="presParOf" srcId="{8191DDF6-F064-47ED-9D22-7847B33A7947}" destId="{1DF78DE8-FDFE-4129-8F46-43D8A0C6A506}" srcOrd="1" destOrd="0" presId="urn:microsoft.com/office/officeart/2008/layout/HalfCircleOrganizationChart"/>
    <dgm:cxn modelId="{1CE98EBE-FE54-458E-9A0B-86440B0EF5B7}" type="presParOf" srcId="{8191DDF6-F064-47ED-9D22-7847B33A7947}" destId="{80FEC144-A948-46DC-8EAD-0C7A833A672E}" srcOrd="2" destOrd="0" presId="urn:microsoft.com/office/officeart/2008/layout/HalfCircleOrganizationChart"/>
    <dgm:cxn modelId="{8BA6F009-8358-45A2-BFDB-EF608D226D86}" type="presParOf" srcId="{5C5A56A4-287F-4D44-9596-C15150273C0F}" destId="{72511139-9765-481E-BBB9-033652929C2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78347-1426-45C6-AD08-D385480F209A}">
      <dsp:nvSpPr>
        <dsp:cNvPr id="0" name=""/>
        <dsp:cNvSpPr/>
      </dsp:nvSpPr>
      <dsp:spPr>
        <a:xfrm>
          <a:off x="2728405" y="520956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2918413" y="564515"/>
        <a:ext cx="21611" cy="4322"/>
      </dsp:txXfrm>
    </dsp:sp>
    <dsp:sp modelId="{EF330509-4796-41EE-85D6-21C3076E03C3}">
      <dsp:nvSpPr>
        <dsp:cNvPr id="0" name=""/>
        <dsp:cNvSpPr/>
      </dsp:nvSpPr>
      <dsp:spPr>
        <a:xfrm>
          <a:off x="850952" y="2900"/>
          <a:ext cx="1879252" cy="11275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1.1 Анализ ситуации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850952" y="2900"/>
        <a:ext cx="1879252" cy="1127551"/>
      </dsp:txXfrm>
    </dsp:sp>
    <dsp:sp modelId="{031C7C76-ECCD-4C29-968B-7710B249DCB2}">
      <dsp:nvSpPr>
        <dsp:cNvPr id="0" name=""/>
        <dsp:cNvSpPr/>
      </dsp:nvSpPr>
      <dsp:spPr>
        <a:xfrm>
          <a:off x="5039885" y="520956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5">
              <a:hueOff val="2487123"/>
              <a:satOff val="1099"/>
              <a:lumOff val="-12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229894" y="564515"/>
        <a:ext cx="21611" cy="4322"/>
      </dsp:txXfrm>
    </dsp:sp>
    <dsp:sp modelId="{2D4BA679-1033-4E9D-AB32-97AE149164AC}">
      <dsp:nvSpPr>
        <dsp:cNvPr id="0" name=""/>
        <dsp:cNvSpPr/>
      </dsp:nvSpPr>
      <dsp:spPr>
        <a:xfrm>
          <a:off x="3162433" y="2900"/>
          <a:ext cx="1879252" cy="1127551"/>
        </a:xfrm>
        <a:prstGeom prst="rect">
          <a:avLst/>
        </a:prstGeom>
        <a:solidFill>
          <a:schemeClr val="accent5">
            <a:hueOff val="2176233"/>
            <a:satOff val="962"/>
            <a:lumOff val="-1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1.2 Опрос ОГО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3162433" y="2900"/>
        <a:ext cx="1879252" cy="1127551"/>
      </dsp:txXfrm>
    </dsp:sp>
    <dsp:sp modelId="{C3F5A331-DC36-4B71-A6AB-470DE4833865}">
      <dsp:nvSpPr>
        <dsp:cNvPr id="0" name=""/>
        <dsp:cNvSpPr/>
      </dsp:nvSpPr>
      <dsp:spPr>
        <a:xfrm>
          <a:off x="7351366" y="520956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5">
              <a:hueOff val="4974247"/>
              <a:satOff val="2198"/>
              <a:lumOff val="-24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7541375" y="564515"/>
        <a:ext cx="21611" cy="4322"/>
      </dsp:txXfrm>
    </dsp:sp>
    <dsp:sp modelId="{E62F4D5F-393E-4DDC-9DE2-96CFF109FA20}">
      <dsp:nvSpPr>
        <dsp:cNvPr id="0" name=""/>
        <dsp:cNvSpPr/>
      </dsp:nvSpPr>
      <dsp:spPr>
        <a:xfrm>
          <a:off x="5473914" y="2900"/>
          <a:ext cx="1879252" cy="1127551"/>
        </a:xfrm>
        <a:prstGeom prst="rect">
          <a:avLst/>
        </a:prstGeom>
        <a:solidFill>
          <a:schemeClr val="accent5">
            <a:hueOff val="4352466"/>
            <a:satOff val="1923"/>
            <a:lumOff val="-21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1.3 Консультации с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экспертами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5473914" y="2900"/>
        <a:ext cx="1879252" cy="1127551"/>
      </dsp:txXfrm>
    </dsp:sp>
    <dsp:sp modelId="{BAB78628-DCD1-4CEC-9776-31F30594CD6F}">
      <dsp:nvSpPr>
        <dsp:cNvPr id="0" name=""/>
        <dsp:cNvSpPr/>
      </dsp:nvSpPr>
      <dsp:spPr>
        <a:xfrm>
          <a:off x="1790578" y="1128652"/>
          <a:ext cx="6934442" cy="401628"/>
        </a:xfrm>
        <a:custGeom>
          <a:avLst/>
          <a:gdLst/>
          <a:ahLst/>
          <a:cxnLst/>
          <a:rect l="0" t="0" r="0" b="0"/>
          <a:pathLst>
            <a:path>
              <a:moveTo>
                <a:pt x="6934442" y="0"/>
              </a:moveTo>
              <a:lnTo>
                <a:pt x="6934442" y="217914"/>
              </a:lnTo>
              <a:lnTo>
                <a:pt x="0" y="217914"/>
              </a:lnTo>
              <a:lnTo>
                <a:pt x="0" y="401628"/>
              </a:lnTo>
            </a:path>
          </a:pathLst>
        </a:custGeom>
        <a:noFill/>
        <a:ln w="6350" cap="flat" cmpd="sng" algn="ctr">
          <a:solidFill>
            <a:schemeClr val="accent5">
              <a:hueOff val="7461370"/>
              <a:satOff val="3297"/>
              <a:lumOff val="-36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084102" y="1327304"/>
        <a:ext cx="347395" cy="4322"/>
      </dsp:txXfrm>
    </dsp:sp>
    <dsp:sp modelId="{F00CB8E9-6C42-4CD3-875E-0A2C337A011D}">
      <dsp:nvSpPr>
        <dsp:cNvPr id="0" name=""/>
        <dsp:cNvSpPr/>
      </dsp:nvSpPr>
      <dsp:spPr>
        <a:xfrm>
          <a:off x="7785394" y="2900"/>
          <a:ext cx="1879252" cy="1127551"/>
        </a:xfrm>
        <a:prstGeom prst="rect">
          <a:avLst/>
        </a:prstGeom>
        <a:solidFill>
          <a:schemeClr val="accent5">
            <a:hueOff val="6528699"/>
            <a:satOff val="2885"/>
            <a:lumOff val="-31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2.1 Встречи с ОГО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7785394" y="2900"/>
        <a:ext cx="1879252" cy="1127551"/>
      </dsp:txXfrm>
    </dsp:sp>
    <dsp:sp modelId="{3E12FB87-4611-4D98-919F-FFBD62ECDFE5}">
      <dsp:nvSpPr>
        <dsp:cNvPr id="0" name=""/>
        <dsp:cNvSpPr/>
      </dsp:nvSpPr>
      <dsp:spPr>
        <a:xfrm>
          <a:off x="2728405" y="2080736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5">
              <a:hueOff val="9948494"/>
              <a:satOff val="4395"/>
              <a:lumOff val="-481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2918413" y="2124294"/>
        <a:ext cx="21611" cy="4322"/>
      </dsp:txXfrm>
    </dsp:sp>
    <dsp:sp modelId="{99065DD0-FA27-41FE-A89B-828FF2CED36E}">
      <dsp:nvSpPr>
        <dsp:cNvPr id="0" name=""/>
        <dsp:cNvSpPr/>
      </dsp:nvSpPr>
      <dsp:spPr>
        <a:xfrm>
          <a:off x="850952" y="1562680"/>
          <a:ext cx="1879252" cy="1127551"/>
        </a:xfrm>
        <a:prstGeom prst="rect">
          <a:avLst/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2.2 </a:t>
          </a:r>
          <a:r>
            <a:rPr lang="en-US" sz="1600" kern="1200">
              <a:latin typeface="Calibri" panose="020F0502020204030204"/>
              <a:ea typeface="+mn-ea"/>
              <a:cs typeface="+mn-cs"/>
            </a:rPr>
            <a:t>SWOT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850952" y="1562680"/>
        <a:ext cx="1879252" cy="1127551"/>
      </dsp:txXfrm>
    </dsp:sp>
    <dsp:sp modelId="{2611E23F-FD7A-497E-8098-037D5338E836}">
      <dsp:nvSpPr>
        <dsp:cNvPr id="0" name=""/>
        <dsp:cNvSpPr/>
      </dsp:nvSpPr>
      <dsp:spPr>
        <a:xfrm>
          <a:off x="5039885" y="2080736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5">
              <a:hueOff val="12435617"/>
              <a:satOff val="5494"/>
              <a:lumOff val="-60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229894" y="2124294"/>
        <a:ext cx="21611" cy="4322"/>
      </dsp:txXfrm>
    </dsp:sp>
    <dsp:sp modelId="{5C7EFD15-447F-484A-B712-E01C66EBC304}">
      <dsp:nvSpPr>
        <dsp:cNvPr id="0" name=""/>
        <dsp:cNvSpPr/>
      </dsp:nvSpPr>
      <dsp:spPr>
        <a:xfrm>
          <a:off x="3162433" y="1562680"/>
          <a:ext cx="1879252" cy="1127551"/>
        </a:xfrm>
        <a:prstGeom prst="rect">
          <a:avLst/>
        </a:prstGeom>
        <a:solidFill>
          <a:schemeClr val="accent5">
            <a:hueOff val="10881165"/>
            <a:satOff val="4808"/>
            <a:lumOff val="-52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2.3 Определение мисси, Ценностей, Цели и Задач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3162433" y="1562680"/>
        <a:ext cx="1879252" cy="1127551"/>
      </dsp:txXfrm>
    </dsp:sp>
    <dsp:sp modelId="{E66450CB-63D9-42D9-80F0-C28B89D1C067}">
      <dsp:nvSpPr>
        <dsp:cNvPr id="0" name=""/>
        <dsp:cNvSpPr/>
      </dsp:nvSpPr>
      <dsp:spPr>
        <a:xfrm>
          <a:off x="7351366" y="2080736"/>
          <a:ext cx="40162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1628" y="45720"/>
              </a:lnTo>
            </a:path>
          </a:pathLst>
        </a:custGeom>
        <a:noFill/>
        <a:ln w="6350" cap="flat" cmpd="sng" algn="ctr">
          <a:solidFill>
            <a:schemeClr val="accent5">
              <a:hueOff val="14922740"/>
              <a:satOff val="6593"/>
              <a:lumOff val="-722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541375" y="2124294"/>
        <a:ext cx="21611" cy="4322"/>
      </dsp:txXfrm>
    </dsp:sp>
    <dsp:sp modelId="{22183ED3-630A-416D-9E85-ACAD0AE532F8}">
      <dsp:nvSpPr>
        <dsp:cNvPr id="0" name=""/>
        <dsp:cNvSpPr/>
      </dsp:nvSpPr>
      <dsp:spPr>
        <a:xfrm>
          <a:off x="5473914" y="1562680"/>
          <a:ext cx="1879252" cy="1127551"/>
        </a:xfrm>
        <a:prstGeom prst="rect">
          <a:avLst/>
        </a:prstGeom>
        <a:solidFill>
          <a:schemeClr val="accent5">
            <a:hueOff val="13057397"/>
            <a:satOff val="5769"/>
            <a:lumOff val="-6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Определение Направлений и Плана действий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5473914" y="1562680"/>
        <a:ext cx="1879252" cy="1127551"/>
      </dsp:txXfrm>
    </dsp:sp>
    <dsp:sp modelId="{3CE7F8AD-1CE0-4BB8-9112-54F523EA618A}">
      <dsp:nvSpPr>
        <dsp:cNvPr id="0" name=""/>
        <dsp:cNvSpPr/>
      </dsp:nvSpPr>
      <dsp:spPr>
        <a:xfrm>
          <a:off x="1790578" y="2688431"/>
          <a:ext cx="6934442" cy="401628"/>
        </a:xfrm>
        <a:custGeom>
          <a:avLst/>
          <a:gdLst/>
          <a:ahLst/>
          <a:cxnLst/>
          <a:rect l="0" t="0" r="0" b="0"/>
          <a:pathLst>
            <a:path>
              <a:moveTo>
                <a:pt x="6934442" y="0"/>
              </a:moveTo>
              <a:lnTo>
                <a:pt x="6934442" y="217914"/>
              </a:lnTo>
              <a:lnTo>
                <a:pt x="0" y="217914"/>
              </a:lnTo>
              <a:lnTo>
                <a:pt x="0" y="401628"/>
              </a:lnTo>
            </a:path>
          </a:pathLst>
        </a:custGeom>
        <a:noFill/>
        <a:ln w="635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5084102" y="2887084"/>
        <a:ext cx="347395" cy="4322"/>
      </dsp:txXfrm>
    </dsp:sp>
    <dsp:sp modelId="{6590ED45-E0DD-48B6-B014-D7CC752B7F60}">
      <dsp:nvSpPr>
        <dsp:cNvPr id="0" name=""/>
        <dsp:cNvSpPr/>
      </dsp:nvSpPr>
      <dsp:spPr>
        <a:xfrm>
          <a:off x="7785394" y="1562680"/>
          <a:ext cx="1879252" cy="1127551"/>
        </a:xfrm>
        <a:prstGeom prst="rect">
          <a:avLst/>
        </a:prstGeom>
        <a:solidFill>
          <a:schemeClr val="accent5">
            <a:hueOff val="15233631"/>
            <a:satOff val="6730"/>
            <a:lumOff val="-73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Calibri" panose="020F0502020204030204"/>
              <a:ea typeface="+mn-ea"/>
              <a:cs typeface="+mn-cs"/>
            </a:rPr>
            <a:t>2.4 Определение индикаторов достижений</a:t>
          </a:r>
          <a:endParaRPr lang="en-CA" sz="1600" kern="1200">
            <a:latin typeface="Calibri" panose="020F0502020204030204"/>
            <a:ea typeface="+mn-ea"/>
            <a:cs typeface="+mn-cs"/>
          </a:endParaRPr>
        </a:p>
      </dsp:txBody>
      <dsp:txXfrm>
        <a:off x="7785394" y="1562680"/>
        <a:ext cx="1879252" cy="1127551"/>
      </dsp:txXfrm>
    </dsp:sp>
    <dsp:sp modelId="{3EFA2C8E-2F6B-496A-B688-500F52020545}">
      <dsp:nvSpPr>
        <dsp:cNvPr id="0" name=""/>
        <dsp:cNvSpPr/>
      </dsp:nvSpPr>
      <dsp:spPr>
        <a:xfrm>
          <a:off x="850952" y="3122459"/>
          <a:ext cx="1879252" cy="1127551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85" tIns="96659" rIns="92085" bIns="966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>
              <a:latin typeface="Calibri" panose="020F0502020204030204"/>
              <a:ea typeface="+mn-ea"/>
              <a:cs typeface="+mn-cs"/>
            </a:rPr>
            <a:t>Комлексная стратегия и план действий готов к реализации </a:t>
          </a:r>
          <a:endParaRPr lang="en-CA" sz="1600" b="1" kern="1200">
            <a:latin typeface="Calibri" panose="020F0502020204030204"/>
            <a:ea typeface="+mn-ea"/>
            <a:cs typeface="+mn-cs"/>
          </a:endParaRPr>
        </a:p>
      </dsp:txBody>
      <dsp:txXfrm>
        <a:off x="850952" y="3122459"/>
        <a:ext cx="1879252" cy="1127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847A2E-CB82-4062-8191-C5276D116D2D}">
      <dsp:nvSpPr>
        <dsp:cNvPr id="0" name=""/>
        <dsp:cNvSpPr/>
      </dsp:nvSpPr>
      <dsp:spPr>
        <a:xfrm>
          <a:off x="4361688" y="1595861"/>
          <a:ext cx="3416100" cy="39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25"/>
              </a:lnTo>
              <a:lnTo>
                <a:pt x="3416100" y="197625"/>
              </a:lnTo>
              <a:lnTo>
                <a:pt x="3416100" y="395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ADFFF-D32A-44A1-BDBE-96A541958262}">
      <dsp:nvSpPr>
        <dsp:cNvPr id="0" name=""/>
        <dsp:cNvSpPr/>
      </dsp:nvSpPr>
      <dsp:spPr>
        <a:xfrm>
          <a:off x="4361688" y="1595861"/>
          <a:ext cx="1138700" cy="395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25"/>
              </a:lnTo>
              <a:lnTo>
                <a:pt x="1138700" y="197625"/>
              </a:lnTo>
              <a:lnTo>
                <a:pt x="1138700" y="395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50047-971E-4542-AD2A-890AAC33289B}">
      <dsp:nvSpPr>
        <dsp:cNvPr id="0" name=""/>
        <dsp:cNvSpPr/>
      </dsp:nvSpPr>
      <dsp:spPr>
        <a:xfrm>
          <a:off x="3222987" y="1595861"/>
          <a:ext cx="1138700" cy="395251"/>
        </a:xfrm>
        <a:custGeom>
          <a:avLst/>
          <a:gdLst/>
          <a:ahLst/>
          <a:cxnLst/>
          <a:rect l="0" t="0" r="0" b="0"/>
          <a:pathLst>
            <a:path>
              <a:moveTo>
                <a:pt x="1138700" y="0"/>
              </a:moveTo>
              <a:lnTo>
                <a:pt x="1138700" y="197625"/>
              </a:lnTo>
              <a:lnTo>
                <a:pt x="0" y="197625"/>
              </a:lnTo>
              <a:lnTo>
                <a:pt x="0" y="395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414CB-5F39-4D31-A7F9-4720E5D8405F}">
      <dsp:nvSpPr>
        <dsp:cNvPr id="0" name=""/>
        <dsp:cNvSpPr/>
      </dsp:nvSpPr>
      <dsp:spPr>
        <a:xfrm>
          <a:off x="945587" y="1595861"/>
          <a:ext cx="3416100" cy="395251"/>
        </a:xfrm>
        <a:custGeom>
          <a:avLst/>
          <a:gdLst/>
          <a:ahLst/>
          <a:cxnLst/>
          <a:rect l="0" t="0" r="0" b="0"/>
          <a:pathLst>
            <a:path>
              <a:moveTo>
                <a:pt x="3416100" y="0"/>
              </a:moveTo>
              <a:lnTo>
                <a:pt x="3416100" y="197625"/>
              </a:lnTo>
              <a:lnTo>
                <a:pt x="0" y="197625"/>
              </a:lnTo>
              <a:lnTo>
                <a:pt x="0" y="395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B55B07-B4B9-463F-AF92-94712C584A69}">
      <dsp:nvSpPr>
        <dsp:cNvPr id="0" name=""/>
        <dsp:cNvSpPr/>
      </dsp:nvSpPr>
      <dsp:spPr>
        <a:xfrm>
          <a:off x="3891150" y="654787"/>
          <a:ext cx="941074" cy="9410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FC82B-A828-417D-BFE5-A35B2D2331DF}">
      <dsp:nvSpPr>
        <dsp:cNvPr id="0" name=""/>
        <dsp:cNvSpPr/>
      </dsp:nvSpPr>
      <dsp:spPr>
        <a:xfrm>
          <a:off x="3891150" y="654787"/>
          <a:ext cx="941074" cy="9410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14D992-1F78-443E-BB6A-F16329E9B633}">
      <dsp:nvSpPr>
        <dsp:cNvPr id="0" name=""/>
        <dsp:cNvSpPr/>
      </dsp:nvSpPr>
      <dsp:spPr>
        <a:xfrm>
          <a:off x="3420613" y="824180"/>
          <a:ext cx="1882149" cy="60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Координационный Совет</a:t>
          </a:r>
        </a:p>
      </dsp:txBody>
      <dsp:txXfrm>
        <a:off x="3420613" y="824180"/>
        <a:ext cx="1882149" cy="602287"/>
      </dsp:txXfrm>
    </dsp:sp>
    <dsp:sp modelId="{A161B2B4-FC8D-4AE7-B8DB-C5EE52D9266E}">
      <dsp:nvSpPr>
        <dsp:cNvPr id="0" name=""/>
        <dsp:cNvSpPr/>
      </dsp:nvSpPr>
      <dsp:spPr>
        <a:xfrm>
          <a:off x="475049" y="1991113"/>
          <a:ext cx="941074" cy="9410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31AC-8728-4E34-8672-E57DB3C89E7A}">
      <dsp:nvSpPr>
        <dsp:cNvPr id="0" name=""/>
        <dsp:cNvSpPr/>
      </dsp:nvSpPr>
      <dsp:spPr>
        <a:xfrm>
          <a:off x="475049" y="1991113"/>
          <a:ext cx="941074" cy="9410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6E3F3-089D-4A4B-B3C2-B6223A1F1BBE}">
      <dsp:nvSpPr>
        <dsp:cNvPr id="0" name=""/>
        <dsp:cNvSpPr/>
      </dsp:nvSpPr>
      <dsp:spPr>
        <a:xfrm>
          <a:off x="4512" y="2160506"/>
          <a:ext cx="1882149" cy="60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Сеть ЖСИ</a:t>
          </a:r>
        </a:p>
      </dsp:txBody>
      <dsp:txXfrm>
        <a:off x="4512" y="2160506"/>
        <a:ext cx="1882149" cy="602287"/>
      </dsp:txXfrm>
    </dsp:sp>
    <dsp:sp modelId="{72320943-852F-4C85-82C4-801F887D045E}">
      <dsp:nvSpPr>
        <dsp:cNvPr id="0" name=""/>
        <dsp:cNvSpPr/>
      </dsp:nvSpPr>
      <dsp:spPr>
        <a:xfrm>
          <a:off x="2752450" y="1991113"/>
          <a:ext cx="941074" cy="9410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B158D-EF31-4183-8884-24D75D2D3F6E}">
      <dsp:nvSpPr>
        <dsp:cNvPr id="0" name=""/>
        <dsp:cNvSpPr/>
      </dsp:nvSpPr>
      <dsp:spPr>
        <a:xfrm>
          <a:off x="2752450" y="1991113"/>
          <a:ext cx="941074" cy="9410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12F02-58D7-415C-87D4-08878DDE3D19}">
      <dsp:nvSpPr>
        <dsp:cNvPr id="0" name=""/>
        <dsp:cNvSpPr/>
      </dsp:nvSpPr>
      <dsp:spPr>
        <a:xfrm>
          <a:off x="2281913" y="2160506"/>
          <a:ext cx="1882149" cy="60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Коалиция "Де юре"</a:t>
          </a:r>
        </a:p>
      </dsp:txBody>
      <dsp:txXfrm>
        <a:off x="2281913" y="2160506"/>
        <a:ext cx="1882149" cy="602287"/>
      </dsp:txXfrm>
    </dsp:sp>
    <dsp:sp modelId="{1A6A6D6C-8ED4-4EB9-B3CE-75BC8B0826D0}">
      <dsp:nvSpPr>
        <dsp:cNvPr id="0" name=""/>
        <dsp:cNvSpPr/>
      </dsp:nvSpPr>
      <dsp:spPr>
        <a:xfrm>
          <a:off x="5029851" y="1991113"/>
          <a:ext cx="941074" cy="9410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D2D6A0-F079-4813-A80D-CD9C1A46A569}">
      <dsp:nvSpPr>
        <dsp:cNvPr id="0" name=""/>
        <dsp:cNvSpPr/>
      </dsp:nvSpPr>
      <dsp:spPr>
        <a:xfrm>
          <a:off x="5029851" y="1991113"/>
          <a:ext cx="941074" cy="9410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C6FD3-D7F9-4226-8E59-3064787C5F73}">
      <dsp:nvSpPr>
        <dsp:cNvPr id="0" name=""/>
        <dsp:cNvSpPr/>
      </dsp:nvSpPr>
      <dsp:spPr>
        <a:xfrm>
          <a:off x="4559313" y="2160506"/>
          <a:ext cx="1882149" cy="60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Сеть женщин с ВИЧ</a:t>
          </a:r>
        </a:p>
      </dsp:txBody>
      <dsp:txXfrm>
        <a:off x="4559313" y="2160506"/>
        <a:ext cx="1882149" cy="602287"/>
      </dsp:txXfrm>
    </dsp:sp>
    <dsp:sp modelId="{08443692-3A63-4D4B-9254-29780693872F}">
      <dsp:nvSpPr>
        <dsp:cNvPr id="0" name=""/>
        <dsp:cNvSpPr/>
      </dsp:nvSpPr>
      <dsp:spPr>
        <a:xfrm>
          <a:off x="7307251" y="1991113"/>
          <a:ext cx="941074" cy="941074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D38946-C069-41F2-9250-15C9DDA89ED1}">
      <dsp:nvSpPr>
        <dsp:cNvPr id="0" name=""/>
        <dsp:cNvSpPr/>
      </dsp:nvSpPr>
      <dsp:spPr>
        <a:xfrm>
          <a:off x="7307251" y="1991113"/>
          <a:ext cx="941074" cy="941074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B4B60-1CA6-4934-8A84-043AA6C7828B}">
      <dsp:nvSpPr>
        <dsp:cNvPr id="0" name=""/>
        <dsp:cNvSpPr/>
      </dsp:nvSpPr>
      <dsp:spPr>
        <a:xfrm>
          <a:off x="6836714" y="2160506"/>
          <a:ext cx="1882149" cy="6022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Представители ОГО из областей</a:t>
          </a:r>
        </a:p>
      </dsp:txBody>
      <dsp:txXfrm>
        <a:off x="6836714" y="2160506"/>
        <a:ext cx="1882149" cy="602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4T19:17:53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8B05A-F141-4913-A6DF-999D02D7AB34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58F85-5665-4AB2-A9DB-0A167C2CE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0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/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0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3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1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6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2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8/10/relationships/comments" Target="../comments/modernComment_27C_F17FB8DB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35630" y="1748790"/>
            <a:ext cx="9144000" cy="396620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Стратегия ОГО </a:t>
            </a:r>
            <a:r>
              <a:rPr lang="tg-Cyrl-TJ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“Поведенческие изменения и реализация инициатив по предотвращению НОЖД: </a:t>
            </a:r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история, цели, задачи</a:t>
            </a:r>
            <a:b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ПРЕЗЕНТАЦИЯ №14</a:t>
            </a:r>
            <a:b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Александрова Лариса</a:t>
            </a:r>
            <a:b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3200" b="1" dirty="0">
                <a:solidFill>
                  <a:srgbClr val="7030A0"/>
                </a:solidFill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74820" y="5368107"/>
            <a:ext cx="5314949" cy="1409553"/>
          </a:xfrm>
        </p:spPr>
        <p:txBody>
          <a:bodyPr>
            <a:normAutofit/>
          </a:bodyPr>
          <a:lstStyle/>
          <a:p>
            <a:pPr lvl="1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18 января 2022 </a:t>
            </a:r>
          </a:p>
          <a:p>
            <a:pPr lvl="1"/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Душанбе </a:t>
            </a:r>
          </a:p>
        </p:txBody>
      </p:sp>
      <p:pic>
        <p:nvPicPr>
          <p:cNvPr id="7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415143" y="206408"/>
            <a:ext cx="9437915" cy="1179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63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329184"/>
            <a:ext cx="7332597" cy="2039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rgbClr val="002060"/>
                </a:solidFill>
              </a:rPr>
              <a:t>  </a:t>
            </a:r>
            <a:r>
              <a:rPr lang="ru-RU" sz="5600" dirty="0">
                <a:solidFill>
                  <a:srgbClr val="002060"/>
                </a:solidFill>
              </a:rPr>
              <a:t>Почему?</a:t>
            </a:r>
            <a:endParaRPr lang="en-US" sz="5600" dirty="0">
              <a:solidFill>
                <a:srgbClr val="002060"/>
              </a:solidFill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Фон рабочего пространства">
            <a:extLst>
              <a:ext uri="{FF2B5EF4-FFF2-40B4-BE49-F238E27FC236}">
                <a16:creationId xmlns:a16="http://schemas.microsoft.com/office/drawing/2014/main" id="{89D71FE9-2E9B-4C40-B649-D32ED946FC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B71C5C83-ED78-44CF-89FC-BFA16837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457358" cy="1807867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Политики и Законы, </a:t>
            </a:r>
            <a:r>
              <a:rPr lang="ru-RU" sz="2400" dirty="0">
                <a:latin typeface="Calibri" panose="020F0502020204030204" pitchFamily="34" charset="0"/>
                <a:ea typeface="MS Mincho" panose="02020609040205080304" pitchFamily="49" charset="-128"/>
              </a:rPr>
              <a:t>квалифицирующие насильственное поведение как преступление, дают сигнал обществу о том, что насилие неприемлемо.</a:t>
            </a:r>
            <a:endParaRPr lang="x-none" sz="2400" dirty="0">
              <a:latin typeface="Calibri" panose="020F0502020204030204" pitchFamily="34" charset="0"/>
              <a:ea typeface="MS Mincho" panose="02020609040205080304" pitchFamily="49" charset="-128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C92F53-5689-BC43-818E-69AE4986E2B6}"/>
              </a:ext>
            </a:extLst>
          </p:cNvPr>
          <p:cNvSpPr/>
          <p:nvPr/>
        </p:nvSpPr>
        <p:spPr>
          <a:xfrm>
            <a:off x="5332283" y="4589824"/>
            <a:ext cx="60598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Социальные нормы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MS Mincho" panose="02020609040205080304" pitchFamily="49" charset="-128"/>
              </a:rPr>
              <a:t>в обществе, идентифицирующие насильственное поведение, как неприемлемое, не оставляют места в повседневной жизни для СГН</a:t>
            </a:r>
            <a:r>
              <a:rPr lang="x-non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16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 build="p"/>
      <p:bldP spid="3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ru-RU" sz="7200" dirty="0"/>
              <a:t>Задачи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CBA8F-9A8A-494C-A3C0-0A8E08640D7D}"/>
              </a:ext>
            </a:extLst>
          </p:cNvPr>
          <p:cNvSpPr txBox="1"/>
          <p:nvPr/>
        </p:nvSpPr>
        <p:spPr>
          <a:xfrm>
            <a:off x="1300480" y="2882315"/>
            <a:ext cx="92862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Задача 1.</a:t>
            </a:r>
            <a:r>
              <a:rPr lang="ru-RU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 Усиление влияния ОО на процессы принятия решений для предотвращения СГН и защиты пострадавших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662BB-227B-4D53-A2B2-DA8F6D00555B}"/>
              </a:ext>
            </a:extLst>
          </p:cNvPr>
          <p:cNvSpPr txBox="1"/>
          <p:nvPr/>
        </p:nvSpPr>
        <p:spPr>
          <a:xfrm>
            <a:off x="1300480" y="3912341"/>
            <a:ext cx="916432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defRPr>
            </a:lvl1pPr>
          </a:lstStyle>
          <a:p>
            <a:r>
              <a:rPr lang="ru-RU" dirty="0"/>
              <a:t>Задача 2. </a:t>
            </a:r>
            <a:r>
              <a:rPr lang="ru-RU" sz="1800" b="0" dirty="0">
                <a:solidFill>
                  <a:schemeClr val="tx1"/>
                </a:solidFill>
              </a:rPr>
              <a:t>Содействие преодолению негативных стереотипов, способствующих СГН в отношении женщин и девочек, </a:t>
            </a:r>
            <a:r>
              <a:rPr lang="ru-RU" sz="2000" b="0" dirty="0">
                <a:solidFill>
                  <a:schemeClr val="tx1"/>
                </a:solidFill>
              </a:rPr>
              <a:t>среди</a:t>
            </a:r>
            <a:r>
              <a:rPr lang="ru-RU" sz="1800" b="0" dirty="0">
                <a:solidFill>
                  <a:schemeClr val="tx1"/>
                </a:solidFill>
              </a:rPr>
              <a:t> общего населения, включая представителей государственных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3661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29184"/>
            <a:ext cx="10736072" cy="1325880"/>
          </a:xfrm>
        </p:spPr>
        <p:txBody>
          <a:bodyPr anchor="b">
            <a:normAutofit fontScale="90000"/>
          </a:bodyPr>
          <a:lstStyle/>
          <a:p>
            <a:r>
              <a:rPr lang="ru-RU" sz="7200" dirty="0"/>
              <a:t>Направления по Задаче 1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543B"/>
          </a:solidFill>
          <a:ln w="38100" cap="rnd">
            <a:solidFill>
              <a:srgbClr val="BA54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5E515-C995-4879-8CB9-2028F7BEE20C}"/>
              </a:ext>
            </a:extLst>
          </p:cNvPr>
          <p:cNvSpPr txBox="1"/>
          <p:nvPr/>
        </p:nvSpPr>
        <p:spPr>
          <a:xfrm>
            <a:off x="894080" y="2755098"/>
            <a:ext cx="1040384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buSzPts val="1200"/>
            </a:pPr>
            <a:r>
              <a:rPr lang="ru-RU" sz="1800" b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1.1. Повышение институционального потенциала ОО для более активного вовлечения в процессе принятия решений в сфере сексуального и гендерного насилия 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14769-68C2-4C1D-AE59-B1E2DDB7BB9A}"/>
              </a:ext>
            </a:extLst>
          </p:cNvPr>
          <p:cNvSpPr txBox="1"/>
          <p:nvPr/>
        </p:nvSpPr>
        <p:spPr>
          <a:xfrm>
            <a:off x="1341120" y="3816883"/>
            <a:ext cx="995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1.2 </a:t>
            </a:r>
            <a:r>
              <a:rPr lang="ru-RU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Адвокация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по совершенствованию законодательства и нормативной базы с целью расширения возможностей ОО в вопросах принятия решений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DDE512-0EF1-427D-8F15-08320343E81F}"/>
              </a:ext>
            </a:extLst>
          </p:cNvPr>
          <p:cNvSpPr txBox="1"/>
          <p:nvPr/>
        </p:nvSpPr>
        <p:spPr>
          <a:xfrm>
            <a:off x="894080" y="4806549"/>
            <a:ext cx="1012952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buSzPts val="1200"/>
            </a:pPr>
            <a:r>
              <a:rPr lang="ru-RU" sz="1800" b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1.3. Усиление координации между институтами гражданского общества, а также ОГО с другими ключевыми участниками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29184"/>
            <a:ext cx="10736072" cy="1325880"/>
          </a:xfrm>
        </p:spPr>
        <p:txBody>
          <a:bodyPr anchor="b">
            <a:normAutofit fontScale="90000"/>
          </a:bodyPr>
          <a:lstStyle/>
          <a:p>
            <a:r>
              <a:rPr lang="ru-RU" sz="7200" dirty="0"/>
              <a:t>Направления по Задаче 2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543B"/>
          </a:solidFill>
          <a:ln w="38100" cap="rnd">
            <a:solidFill>
              <a:srgbClr val="BA54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5E515-C995-4879-8CB9-2028F7BEE20C}"/>
              </a:ext>
            </a:extLst>
          </p:cNvPr>
          <p:cNvSpPr txBox="1"/>
          <p:nvPr/>
        </p:nvSpPr>
        <p:spPr>
          <a:xfrm>
            <a:off x="894080" y="2755098"/>
            <a:ext cx="10403840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buSzPts val="1200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2</a:t>
            </a:r>
            <a:r>
              <a:rPr lang="ru-RU" sz="1800" b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.1. </a:t>
            </a:r>
            <a:r>
              <a:rPr lang="ru-RU" dirty="0">
                <a:solidFill>
                  <a:srgbClr val="002060"/>
                </a:solidFill>
              </a:rPr>
              <a:t>Налаживание эффективной коммуникации между ОО для объединения усилий и формирования единого подхода в работе с ключевыми участниками – (государственные структуры, население, СМИ) по изменению гендерных стереотипов.</a:t>
            </a:r>
            <a:endParaRPr lang="ru-RU" b="1" dirty="0">
              <a:solidFill>
                <a:srgbClr val="002060"/>
              </a:solidFill>
            </a:endParaRPr>
          </a:p>
          <a:p>
            <a:pPr lvl="1" algn="just">
              <a:lnSpc>
                <a:spcPct val="115000"/>
              </a:lnSpc>
              <a:buSzPts val="1200"/>
            </a:pP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14769-68C2-4C1D-AE59-B1E2DDB7BB9A}"/>
              </a:ext>
            </a:extLst>
          </p:cNvPr>
          <p:cNvSpPr txBox="1"/>
          <p:nvPr/>
        </p:nvSpPr>
        <p:spPr>
          <a:xfrm>
            <a:off x="1412240" y="4576054"/>
            <a:ext cx="995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2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.2 </a:t>
            </a:r>
            <a:r>
              <a:rPr lang="ru-RU" dirty="0">
                <a:solidFill>
                  <a:srgbClr val="002060"/>
                </a:solidFill>
              </a:rPr>
              <a:t>Разработка программ / Проектов для работы среди ключевых участников, в том числе населения по изменению восприятия и форм поведения, оправдывающих СГН в отношении женщин и девочек.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6AC48-8CA6-4EC6-8309-12D9C83D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/>
              <a:t>Как это можно реализовать?</a:t>
            </a:r>
          </a:p>
        </p:txBody>
      </p:sp>
      <p:pic>
        <p:nvPicPr>
          <p:cNvPr id="4" name="Picture 3" descr="Белая головоломка с одним красным фрагментом">
            <a:extLst>
              <a:ext uri="{FF2B5EF4-FFF2-40B4-BE49-F238E27FC236}">
                <a16:creationId xmlns:a16="http://schemas.microsoft.com/office/drawing/2014/main" id="{9E386C49-B47F-461A-86D9-244F58E42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04" b="23698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10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06D62A2-ECA3-4A1D-B1BB-F2659EAF0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711903"/>
            <a:ext cx="10909640" cy="904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200" i="1"/>
              <a:t>Действующие сети, объединяющие ОГО</a:t>
            </a:r>
            <a:endParaRPr lang="en-US" sz="4200"/>
          </a:p>
        </p:txBody>
      </p:sp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141AFF71-DBC8-4A1A-950A-3367DC0235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36" t="41607" r="16306" b="26788"/>
          <a:stretch/>
        </p:blipFill>
        <p:spPr bwMode="auto">
          <a:xfrm>
            <a:off x="320040" y="880479"/>
            <a:ext cx="11548872" cy="27836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0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8A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6600" i="1" dirty="0">
                <a:solidFill>
                  <a:srgbClr val="FFFFFF"/>
                </a:solidFill>
              </a:rPr>
              <a:t>Координационный Совет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110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36572829"/>
              </p:ext>
            </p:extLst>
          </p:nvPr>
        </p:nvGraphicFramePr>
        <p:xfrm>
          <a:off x="1984248" y="2877832"/>
          <a:ext cx="8723376" cy="358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89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Вопросы, комментарии?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Благодарим за внимание!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94E8F-0A72-DE49-9D1A-A981FB64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4A746-2F31-4456-9D6C-AA291C3DEB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B52C"/>
          </a:solidFill>
          <a:ln w="38100" cap="rnd">
            <a:solidFill>
              <a:srgbClr val="FFB52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B91487-5B8C-0240-80FF-BEE4774860F3}"/>
              </a:ext>
            </a:extLst>
          </p:cNvPr>
          <p:cNvSpPr/>
          <p:nvPr/>
        </p:nvSpPr>
        <p:spPr>
          <a:xfrm>
            <a:off x="382725" y="251619"/>
            <a:ext cx="5612658" cy="10798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i="1" spc="20" dirty="0">
                <a:solidFill>
                  <a:srgbClr val="002060"/>
                </a:solidFill>
                <a:cs typeface="Apple Chancery" panose="03020702040506060504" pitchFamily="66" charset="-79"/>
              </a:rPr>
              <a:t>Нарушь тишину. </a:t>
            </a:r>
            <a:r>
              <a:rPr lang="en-US" sz="2000" i="1" spc="20" dirty="0">
                <a:solidFill>
                  <a:srgbClr val="002060"/>
                </a:solidFill>
                <a:latin typeface="Comic Sans MS" panose="030F0902030302020204" pitchFamily="66" charset="0"/>
                <a:cs typeface="Apple Chancery" panose="03020702040506060504" pitchFamily="66" charset="-79"/>
              </a:rPr>
              <a:t> </a:t>
            </a:r>
            <a:r>
              <a:rPr lang="ru-RU" sz="2000" i="1" spc="20" dirty="0">
                <a:solidFill>
                  <a:srgbClr val="002060"/>
                </a:solidFill>
                <a:cs typeface="Apple Chancery" panose="03020702040506060504" pitchFamily="66" charset="-79"/>
              </a:rPr>
              <a:t>Когда вы становитесь свидетелем насилия в отношении женщин, не сидите сложа руки. Действуйте </a:t>
            </a:r>
            <a:endParaRPr lang="en-US" sz="2000" b="1" i="1" dirty="0">
              <a:solidFill>
                <a:srgbClr val="002060"/>
              </a:solidFill>
              <a:effectLst/>
              <a:latin typeface="Comic Sans MS" panose="030F0902030302020204" pitchFamily="66" charset="0"/>
              <a:cs typeface="APPLE CHANCERY" panose="03020702040506060504" pitchFamily="66" charset="-79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8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837CE9D-70A2-A44B-A3AB-0C50CAECAD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7" t="37228" r="41016" b="16808"/>
          <a:stretch/>
        </p:blipFill>
        <p:spPr bwMode="auto">
          <a:xfrm>
            <a:off x="1884631" y="1850641"/>
            <a:ext cx="7972547" cy="491236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45623BA-C945-C241-A48C-E3F0DCEF22BC}"/>
              </a:ext>
            </a:extLst>
          </p:cNvPr>
          <p:cNvSpPr/>
          <p:nvPr/>
        </p:nvSpPr>
        <p:spPr>
          <a:xfrm>
            <a:off x="3290160" y="1351959"/>
            <a:ext cx="136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20" dirty="0">
                <a:solidFill>
                  <a:srgbClr val="002060"/>
                </a:solidFill>
              </a:rPr>
              <a:t>Пан Ги Мун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CB886-A84C-4C2D-844B-B4725DA0F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6379" y="2216439"/>
            <a:ext cx="7033538" cy="1991909"/>
          </a:xfr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br>
              <a:rPr lang="tg-Cyrl-TJ" sz="3600" dirty="0">
                <a:solidFill>
                  <a:srgbClr val="002060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</a:br>
            <a:r>
              <a:rPr lang="tg-Cyrl-TJ" sz="2800" dirty="0"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поведенческие изменения и реализация инициатив по предотвращению насилия в отношении женщин и девочек</a:t>
            </a:r>
            <a:endParaRPr lang="ru-RU" sz="28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C99B52"/>
          </a:solidFill>
          <a:ln w="38100" cap="rnd">
            <a:solidFill>
              <a:srgbClr val="C99B5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AC9867-939C-4E04-8BCE-34168880D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9" r="21773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A51D62-E05B-49F7-BB27-64B135044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31" t="38411" r="27586" b="46948"/>
          <a:stretch/>
        </p:blipFill>
        <p:spPr bwMode="auto">
          <a:xfrm>
            <a:off x="3840480" y="151125"/>
            <a:ext cx="8026171" cy="1407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49685B-D245-4777-A056-0E6BB9EA9ADE}"/>
              </a:ext>
            </a:extLst>
          </p:cNvPr>
          <p:cNvSpPr txBox="1"/>
          <p:nvPr/>
        </p:nvSpPr>
        <p:spPr>
          <a:xfrm>
            <a:off x="4456253" y="5055206"/>
            <a:ext cx="74103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g-Cyrl-TJ" sz="4400" dirty="0">
                <a:solidFill>
                  <a:srgbClr val="002060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Стратегия</a:t>
            </a:r>
            <a:r>
              <a:rPr lang="en-US" sz="4400" dirty="0">
                <a:solidFill>
                  <a:srgbClr val="002060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 </a:t>
            </a:r>
            <a:r>
              <a:rPr lang="tg-Cyrl-TJ" sz="4400" dirty="0">
                <a:solidFill>
                  <a:srgbClr val="002060"/>
                </a:solidFill>
                <a:effectLst/>
                <a:latin typeface="Cavolini" panose="020B0502040204020203" pitchFamily="66" charset="0"/>
                <a:ea typeface="Times New Roman" panose="02020603050405020304" pitchFamily="18" charset="0"/>
                <a:cs typeface="Cavolini" panose="020B0502040204020203" pitchFamily="66" charset="0"/>
              </a:rPr>
              <a:t>организаций ГО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7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8" name="Rectangle 7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A155FCBF-A4BF-4750-BDAF-3738BC2CF4C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9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7400">
                <a:solidFill>
                  <a:schemeClr val="accent1"/>
                </a:solidFill>
              </a:rPr>
              <a:t> Подготовка Стратегии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4026A4EF-635B-42ED-BEC7-085B87EBF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098901"/>
              </p:ext>
            </p:extLst>
          </p:nvPr>
        </p:nvGraphicFramePr>
        <p:xfrm>
          <a:off x="838200" y="1928813"/>
          <a:ext cx="10515600" cy="425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6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329184"/>
            <a:ext cx="7332597" cy="2039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600" dirty="0">
                <a:solidFill>
                  <a:srgbClr val="002060"/>
                </a:solidFill>
              </a:rPr>
              <a:t>Стратегия</a:t>
            </a:r>
            <a:endParaRPr lang="en-US" sz="5600" dirty="0">
              <a:solidFill>
                <a:srgbClr val="002060"/>
              </a:solidFill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id="{74A76FCB-511A-4834-A2A9-10A94723C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93" y="2610552"/>
            <a:ext cx="6251110" cy="667512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  <a:tabLst>
                <a:tab pos="180340" algn="l"/>
              </a:tabLst>
            </a:pPr>
            <a:r>
              <a:rPr lang="ru-RU" dirty="0">
                <a:solidFill>
                  <a:srgbClr val="002060"/>
                </a:solidFill>
                <a:effectLst/>
              </a:rPr>
              <a:t>Субъект Стратегии: </a:t>
            </a:r>
            <a:r>
              <a:rPr lang="ru-RU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</a:t>
            </a:r>
          </a:p>
          <a:p>
            <a:pPr marL="0" lvl="0" indent="0">
              <a:buNone/>
              <a:tabLst>
                <a:tab pos="180340" algn="l"/>
              </a:tabLst>
            </a:pPr>
            <a:endParaRPr lang="en-US" sz="1800" b="1" dirty="0">
              <a:solidFill>
                <a:srgbClr val="002060"/>
              </a:solidFill>
              <a:latin typeface="Cavolini" panose="03000502040302020204" pitchFamily="66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9" name="Picture 28" descr="Фон рабочего пространства">
            <a:extLst>
              <a:ext uri="{FF2B5EF4-FFF2-40B4-BE49-F238E27FC236}">
                <a16:creationId xmlns:a16="http://schemas.microsoft.com/office/drawing/2014/main" id="{89D71FE9-2E9B-4C40-B649-D32ED946F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36D18F-EA5F-4248-98D8-89BC87055D94}"/>
              </a:ext>
            </a:extLst>
          </p:cNvPr>
          <p:cNvSpPr/>
          <p:nvPr/>
        </p:nvSpPr>
        <p:spPr>
          <a:xfrm>
            <a:off x="4990491" y="3465456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volini" panose="0300050204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правозащитные</a:t>
            </a:r>
            <a:r>
              <a:rPr lang="x-none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585D84-AB84-1642-BCDD-B75A2A5BB725}"/>
              </a:ext>
            </a:extLst>
          </p:cNvPr>
          <p:cNvSpPr/>
          <p:nvPr/>
        </p:nvSpPr>
        <p:spPr>
          <a:xfrm>
            <a:off x="5452703" y="3998893"/>
            <a:ext cx="6096000" cy="3942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Cavolini" panose="0300050204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организации по оказанию услуг в сфере СГН</a:t>
            </a:r>
            <a:endParaRPr lang="x-none" sz="24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FD7084-CE1E-E04B-9C21-1CB8C14B7331}"/>
              </a:ext>
            </a:extLst>
          </p:cNvPr>
          <p:cNvSpPr/>
          <p:nvPr/>
        </p:nvSpPr>
        <p:spPr>
          <a:xfrm>
            <a:off x="5998169" y="4600493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volini" panose="03000502040302020204" pitchFamily="66" charset="0"/>
                <a:ea typeface="MS Mincho" panose="02020609040205080304" pitchFamily="49" charset="-128"/>
              </a:rPr>
              <a:t>по уязвимым группам</a:t>
            </a:r>
            <a:endParaRPr lang="x-none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1591E9-C1FE-3D4F-BEEB-86663334AFC7}"/>
              </a:ext>
            </a:extLst>
          </p:cNvPr>
          <p:cNvSpPr/>
          <p:nvPr/>
        </p:nvSpPr>
        <p:spPr>
          <a:xfrm>
            <a:off x="6763249" y="5157217"/>
            <a:ext cx="185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avolini" panose="03000502040302020204" pitchFamily="66" charset="0"/>
                <a:ea typeface="MS Mincho" panose="02020609040205080304" pitchFamily="49" charset="-128"/>
              </a:rPr>
              <a:t>молодёжные</a:t>
            </a:r>
            <a:r>
              <a:rPr lang="x-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18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build="p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882" y="634029"/>
            <a:ext cx="8119757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Стратегия ОГО</a:t>
            </a:r>
            <a:r>
              <a:rPr lang="ru-RU" sz="2800" dirty="0">
                <a:solidFill>
                  <a:srgbClr val="002060"/>
                </a:solidFill>
              </a:rPr>
              <a:t> направлена на: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20E10-00BC-487E-89DE-7FD1C1DFD958}"/>
              </a:ext>
            </a:extLst>
          </p:cNvPr>
          <p:cNvSpPr txBox="1"/>
          <p:nvPr/>
        </p:nvSpPr>
        <p:spPr>
          <a:xfrm>
            <a:off x="5107487" y="2967335"/>
            <a:ext cx="59908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ð"/>
            </a:pPr>
            <a:r>
              <a:rPr lang="ru-RU" dirty="0"/>
              <a:t>борьбу с социальным и правовым неравенством, которое вызывает, оправдывает насилие в отношении женщин и девочек;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F36E3-F969-488D-B81F-E0301411C019}"/>
              </a:ext>
            </a:extLst>
          </p:cNvPr>
          <p:cNvSpPr txBox="1"/>
          <p:nvPr/>
        </p:nvSpPr>
        <p:spPr>
          <a:xfrm>
            <a:off x="5107486" y="4264067"/>
            <a:ext cx="5990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ð"/>
            </a:pPr>
            <a:r>
              <a:rPr lang="ru-RU" dirty="0"/>
              <a:t>содействие устранению факторов риска, которые могут спровоцировать насилие в отношении женщин и девочек;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E0E8C-E637-4263-91A5-E45B9574DE74}"/>
              </a:ext>
            </a:extLst>
          </p:cNvPr>
          <p:cNvSpPr txBox="1"/>
          <p:nvPr/>
        </p:nvSpPr>
        <p:spPr>
          <a:xfrm>
            <a:off x="5107486" y="5433042"/>
            <a:ext cx="5990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ð"/>
            </a:pPr>
            <a:r>
              <a:rPr lang="ru-RU" dirty="0"/>
              <a:t>усиление профилактических мер, направленных на устранение дискриминационных социальных и культурных норм и практики.</a:t>
            </a:r>
            <a:endParaRPr lang="ru-RU" b="1" dirty="0"/>
          </a:p>
        </p:txBody>
      </p:sp>
      <p:pic>
        <p:nvPicPr>
          <p:cNvPr id="11" name="Picture 28" descr="Фон рабочего пространства">
            <a:extLst>
              <a:ext uri="{FF2B5EF4-FFF2-40B4-BE49-F238E27FC236}">
                <a16:creationId xmlns:a16="http://schemas.microsoft.com/office/drawing/2014/main" id="{EC39EB45-7C07-4E8B-860B-9E6919DB7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3994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/>
              <a:t> </a:t>
            </a:r>
            <a:r>
              <a:rPr lang="ru-RU" sz="7200" dirty="0"/>
              <a:t>Ключевые положения</a:t>
            </a:r>
          </a:p>
        </p:txBody>
      </p:sp>
      <p:sp>
        <p:nvSpPr>
          <p:cNvPr id="4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20E10-00BC-487E-89DE-7FD1C1DFD958}"/>
              </a:ext>
            </a:extLst>
          </p:cNvPr>
          <p:cNvSpPr txBox="1"/>
          <p:nvPr/>
        </p:nvSpPr>
        <p:spPr>
          <a:xfrm>
            <a:off x="1030013" y="2784498"/>
            <a:ext cx="9879724" cy="230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800" b="0" kern="0" spc="0" dirty="0">
                <a:solidFill>
                  <a:srgbClr val="002060"/>
                </a:solidFill>
                <a:effectLst/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Достижение стратегической цели возможно при укреплении тесного сотрудничества между ОГО, как частью гражданского общества, государством и партнёрами по развитию;</a:t>
            </a:r>
            <a:endParaRPr lang="ru-RU" sz="2000" b="1" kern="0" spc="0" dirty="0">
              <a:solidFill>
                <a:srgbClr val="002060"/>
              </a:solidFill>
              <a:effectLst/>
              <a:latin typeface="+mj-lt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kern="0" dirty="0">
                <a:solidFill>
                  <a:srgbClr val="002060"/>
                </a:solidFill>
                <a:latin typeface="+mj-lt"/>
                <a:ea typeface="MS Mincho" panose="02020609040205080304" pitchFamily="49" charset="-128"/>
                <a:cs typeface="Calibri" panose="020F0502020204030204" pitchFamily="34" charset="0"/>
              </a:rPr>
              <a:t>Базовой основой СГН являются негативные гендерные стереотипы, допускающие и оправдывающие насилие. В связи с чем одно из ключевых направлений Стратегии – содействие в трансформации насильственного поведения через изменение негативных гендерных стереотипов</a:t>
            </a:r>
          </a:p>
        </p:txBody>
      </p:sp>
    </p:spTree>
    <p:extLst>
      <p:ext uri="{BB962C8B-B14F-4D97-AF65-F5344CB8AC3E}">
        <p14:creationId xmlns:p14="http://schemas.microsoft.com/office/powerpoint/2010/main" val="26524190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781" y="282271"/>
            <a:ext cx="6251110" cy="1783080"/>
          </a:xfrm>
        </p:spPr>
        <p:txBody>
          <a:bodyPr anchor="b">
            <a:normAutofit fontScale="90000"/>
          </a:bodyPr>
          <a:lstStyle/>
          <a:p>
            <a:r>
              <a:rPr lang="ru-RU" sz="7200" dirty="0"/>
              <a:t>Срок Стратегии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BA543B"/>
          </a:solidFill>
          <a:ln w="38100" cap="rnd">
            <a:solidFill>
              <a:srgbClr val="BA543B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25D33D28-7B85-AB42-94B9-43DEA861B452}"/>
              </a:ext>
            </a:extLst>
          </p:cNvPr>
          <p:cNvSpPr txBox="1">
            <a:spLocks/>
          </p:cNvSpPr>
          <p:nvPr/>
        </p:nvSpPr>
        <p:spPr>
          <a:xfrm>
            <a:off x="6425835" y="3811826"/>
            <a:ext cx="1258356" cy="1246029"/>
          </a:xfrm>
          <a:prstGeom prst="rect">
            <a:avLst/>
          </a:prstGeom>
        </p:spPr>
        <p:txBody>
          <a:bodyPr lIns="109728" tIns="109728" rIns="109728" bIns="9144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x-non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524DE77-D1F6-8846-B8D0-4B6879A1F4CD}"/>
              </a:ext>
            </a:extLst>
          </p:cNvPr>
          <p:cNvSpPr txBox="1">
            <a:spLocks/>
          </p:cNvSpPr>
          <p:nvPr/>
        </p:nvSpPr>
        <p:spPr>
          <a:xfrm>
            <a:off x="8855981" y="2940523"/>
            <a:ext cx="1258356" cy="1246029"/>
          </a:xfrm>
          <a:prstGeom prst="rect">
            <a:avLst/>
          </a:prstGeom>
        </p:spPr>
        <p:txBody>
          <a:bodyPr lIns="109728" tIns="109728" rIns="109728" bIns="9144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x-non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 descr="Frapper une balle de baseball">
            <a:extLst>
              <a:ext uri="{FF2B5EF4-FFF2-40B4-BE49-F238E27FC236}">
                <a16:creationId xmlns:a16="http://schemas.microsoft.com/office/drawing/2014/main" id="{04AB95E7-CC0C-114A-8F55-7F6EB5DE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10" y="3429000"/>
            <a:ext cx="5244252" cy="3119039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E6A5E40C-A66E-4890-8B16-E7524B76D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505" y="4818888"/>
            <a:ext cx="2605967" cy="675463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 января 2022 г.</a:t>
            </a:r>
            <a:endParaRPr lang="x-non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6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9" grpId="0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BBDC2-65B6-4EFE-A76B-73396A1B0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329184"/>
            <a:ext cx="7332597" cy="20391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5600" dirty="0">
                <a:solidFill>
                  <a:srgbClr val="002060"/>
                </a:solidFill>
              </a:rPr>
              <a:t>Стратегическая цель</a:t>
            </a:r>
            <a:endParaRPr lang="en-US" sz="5600" dirty="0">
              <a:solidFill>
                <a:srgbClr val="002060"/>
              </a:solidFill>
            </a:endParaRPr>
          </a:p>
        </p:txBody>
      </p:sp>
      <p:sp>
        <p:nvSpPr>
          <p:cNvPr id="4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Фон рабочего пространства">
            <a:extLst>
              <a:ext uri="{FF2B5EF4-FFF2-40B4-BE49-F238E27FC236}">
                <a16:creationId xmlns:a16="http://schemas.microsoft.com/office/drawing/2014/main" id="{89D71FE9-2E9B-4C40-B649-D32ED946FC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B71C5C83-ED78-44CF-89FC-BFA16837F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697470"/>
            <a:ext cx="6457358" cy="2703586"/>
          </a:xfrm>
        </p:spPr>
        <p:txBody>
          <a:bodyPr lIns="109728" tIns="109728" rIns="109728" bIns="91440"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Формирование нулевой терпимости к дискриминации и насилию в отношении всех девочек и женщин, включая женщин и девочек, подвергающихся множественной дискриминации, в обществе через </a:t>
            </a:r>
            <a:r>
              <a:rPr lang="ru-RU" b="1" dirty="0">
                <a:solidFill>
                  <a:srgbClr val="002060"/>
                </a:solidFill>
              </a:rPr>
              <a:t>консолидацию</a:t>
            </a:r>
            <a:r>
              <a:rPr lang="ru-RU" dirty="0">
                <a:solidFill>
                  <a:srgbClr val="002060"/>
                </a:solidFill>
              </a:rPr>
              <a:t> и </a:t>
            </a:r>
            <a:r>
              <a:rPr lang="ru-RU" b="1" dirty="0">
                <a:solidFill>
                  <a:srgbClr val="002060"/>
                </a:solidFill>
              </a:rPr>
              <a:t>укрепление потенциала </a:t>
            </a:r>
            <a:r>
              <a:rPr lang="ru-RU" dirty="0">
                <a:solidFill>
                  <a:srgbClr val="002060"/>
                </a:solidFill>
              </a:rPr>
              <a:t>ОО, </a:t>
            </a:r>
            <a:r>
              <a:rPr lang="ru-RU" b="1" dirty="0" err="1">
                <a:solidFill>
                  <a:srgbClr val="002060"/>
                </a:solidFill>
              </a:rPr>
              <a:t>адвокацию</a:t>
            </a:r>
            <a:r>
              <a:rPr lang="ru-RU" dirty="0">
                <a:solidFill>
                  <a:srgbClr val="002060"/>
                </a:solidFill>
              </a:rPr>
              <a:t> совершенствования законодательства, и </a:t>
            </a:r>
            <a:r>
              <a:rPr lang="ru-RU" b="1" dirty="0">
                <a:solidFill>
                  <a:srgbClr val="002060"/>
                </a:solidFill>
              </a:rPr>
              <a:t>развитие координации </a:t>
            </a:r>
            <a:r>
              <a:rPr lang="ru-RU" dirty="0">
                <a:solidFill>
                  <a:srgbClr val="002060"/>
                </a:solidFill>
              </a:rPr>
              <a:t>между ключевыми участниками.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FA72C3-C28F-9943-8192-3E18BE7D096C}"/>
              </a:ext>
            </a:extLst>
          </p:cNvPr>
          <p:cNvSpPr/>
          <p:nvPr/>
        </p:nvSpPr>
        <p:spPr>
          <a:xfrm>
            <a:off x="5375148" y="54831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Ключевые участники: государственные структуры, ОО и партнёры по развитию</a:t>
            </a:r>
            <a:endParaRPr lang="x-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6" grpId="0" build="p"/>
      <p:bldP spid="3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3958</TotalTime>
  <Words>557</Words>
  <Application>Microsoft Office PowerPoint</Application>
  <PresentationFormat>Широкоэкранный</PresentationFormat>
  <Paragraphs>61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Cavolini</vt:lpstr>
      <vt:lpstr>Comic Sans MS</vt:lpstr>
      <vt:lpstr>Modern Love</vt:lpstr>
      <vt:lpstr>The Hand</vt:lpstr>
      <vt:lpstr>Wingdings</vt:lpstr>
      <vt:lpstr>SketchyVTI</vt:lpstr>
      <vt:lpstr>Стратегия ОГО “Поведенческие изменения и реализация инициатив по предотвращению НОЖД:  история, цели, задачи ПРЕЗЕНТАЦИЯ №14 Александрова Лариса   </vt:lpstr>
      <vt:lpstr>Презентация PowerPoint</vt:lpstr>
      <vt:lpstr> поведенческие изменения и реализация инициатив по предотвращению насилия в отношении женщин и девочек</vt:lpstr>
      <vt:lpstr>Презентация PowerPoint</vt:lpstr>
      <vt:lpstr>Стратегия</vt:lpstr>
      <vt:lpstr> Стратегия ОГО направлена на:</vt:lpstr>
      <vt:lpstr> Ключевые положения</vt:lpstr>
      <vt:lpstr>Срок Стратегии</vt:lpstr>
      <vt:lpstr>Стратегическая цель</vt:lpstr>
      <vt:lpstr>  Почему?</vt:lpstr>
      <vt:lpstr>Задачи</vt:lpstr>
      <vt:lpstr>Направления по Задаче 1</vt:lpstr>
      <vt:lpstr>Направления по Задаче 2</vt:lpstr>
      <vt:lpstr>Как это можно реализовать?</vt:lpstr>
      <vt:lpstr>Действующие сети, объединяющие ОГО</vt:lpstr>
      <vt:lpstr>Координационный Совет</vt:lpstr>
      <vt:lpstr>Вопросы, комментарии? Благодарим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поведенческие изменения и реализация инициатив по предотвращению насилия в отношении женщин и девочек</dc:title>
  <dc:creator>Gulnora Beknazarova</dc:creator>
  <cp:lastModifiedBy>Татьяна Ник</cp:lastModifiedBy>
  <cp:revision>42</cp:revision>
  <dcterms:created xsi:type="dcterms:W3CDTF">2021-10-07T09:27:29Z</dcterms:created>
  <dcterms:modified xsi:type="dcterms:W3CDTF">2022-03-20T23:55:08Z</dcterms:modified>
</cp:coreProperties>
</file>