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9"/>
  </p:notesMasterIdLst>
  <p:sldIdLst>
    <p:sldId id="256" r:id="rId2"/>
    <p:sldId id="361" r:id="rId3"/>
    <p:sldId id="377" r:id="rId4"/>
    <p:sldId id="362" r:id="rId5"/>
    <p:sldId id="365" r:id="rId6"/>
    <p:sldId id="385" r:id="rId7"/>
    <p:sldId id="38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5CE0D-B028-40B8-90D3-C4440F472E7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A6260B3-3502-4D72-A44E-3E71FA19B29C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Источник данных </a:t>
          </a:r>
        </a:p>
      </dgm:t>
    </dgm:pt>
    <dgm:pt modelId="{ABCAF9F2-3112-4952-BAC7-9B0F8FFDC17B}" type="parTrans" cxnId="{4AE53949-1E72-48A9-90AB-2D5D4EFBEB6F}">
      <dgm:prSet/>
      <dgm:spPr/>
      <dgm:t>
        <a:bodyPr/>
        <a:lstStyle/>
        <a:p>
          <a:endParaRPr lang="ru-RU"/>
        </a:p>
      </dgm:t>
    </dgm:pt>
    <dgm:pt modelId="{D1071ABB-2A6C-4B37-97A8-68E87C4D39E9}" type="sibTrans" cxnId="{4AE53949-1E72-48A9-90AB-2D5D4EFBEB6F}">
      <dgm:prSet/>
      <dgm:spPr/>
      <dgm:t>
        <a:bodyPr/>
        <a:lstStyle/>
        <a:p>
          <a:endParaRPr lang="ru-RU"/>
        </a:p>
      </dgm:t>
    </dgm:pt>
    <dgm:pt modelId="{E5FA0C43-B825-475F-A4C7-6A15288BE6DF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Метод сбора </a:t>
          </a:r>
        </a:p>
      </dgm:t>
    </dgm:pt>
    <dgm:pt modelId="{B6753AC9-3D0B-4667-84A4-B0F07939C298}" type="parTrans" cxnId="{0C99346F-3044-453A-AFA5-E7FFCED67706}">
      <dgm:prSet/>
      <dgm:spPr/>
      <dgm:t>
        <a:bodyPr/>
        <a:lstStyle/>
        <a:p>
          <a:endParaRPr lang="ru-RU"/>
        </a:p>
      </dgm:t>
    </dgm:pt>
    <dgm:pt modelId="{6A9DF5A9-4C1B-43B3-AC5A-E72E35D37407}" type="sibTrans" cxnId="{0C99346F-3044-453A-AFA5-E7FFCED67706}">
      <dgm:prSet/>
      <dgm:spPr/>
      <dgm:t>
        <a:bodyPr/>
        <a:lstStyle/>
        <a:p>
          <a:endParaRPr lang="ru-RU"/>
        </a:p>
      </dgm:t>
    </dgm:pt>
    <dgm:pt modelId="{6A2388FF-DAA5-4442-949B-39344F98688A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Кто соберет </a:t>
          </a:r>
        </a:p>
      </dgm:t>
    </dgm:pt>
    <dgm:pt modelId="{FD31DB10-6D2F-4782-B482-FD2844683AE9}" type="parTrans" cxnId="{C31469A3-C0DF-46CB-9C52-C7D9E42E73C1}">
      <dgm:prSet/>
      <dgm:spPr/>
      <dgm:t>
        <a:bodyPr/>
        <a:lstStyle/>
        <a:p>
          <a:endParaRPr lang="ru-RU"/>
        </a:p>
      </dgm:t>
    </dgm:pt>
    <dgm:pt modelId="{85EF9CB5-A2CF-4A43-8005-BE29C8F4BE97}" type="sibTrans" cxnId="{C31469A3-C0DF-46CB-9C52-C7D9E42E73C1}">
      <dgm:prSet/>
      <dgm:spPr/>
      <dgm:t>
        <a:bodyPr/>
        <a:lstStyle/>
        <a:p>
          <a:endParaRPr lang="ru-RU"/>
        </a:p>
      </dgm:t>
    </dgm:pt>
    <dgm:pt modelId="{3D41F8B8-3952-4242-AEC8-55AFF937FD92}">
      <dgm:prSet custT="1"/>
      <dgm:spPr>
        <a:solidFill>
          <a:schemeClr val="bg2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Частота сбора</a:t>
          </a:r>
        </a:p>
      </dgm:t>
    </dgm:pt>
    <dgm:pt modelId="{3A0D10E1-1161-4A62-B437-D0D633EF1E4C}" type="parTrans" cxnId="{2F3681A2-FE18-420A-9266-5ECD0DA8DE38}">
      <dgm:prSet/>
      <dgm:spPr/>
      <dgm:t>
        <a:bodyPr/>
        <a:lstStyle/>
        <a:p>
          <a:endParaRPr lang="ru-RU"/>
        </a:p>
      </dgm:t>
    </dgm:pt>
    <dgm:pt modelId="{585B3227-8F6D-4897-A999-8471F54A39C7}" type="sibTrans" cxnId="{2F3681A2-FE18-420A-9266-5ECD0DA8DE38}">
      <dgm:prSet/>
      <dgm:spPr/>
      <dgm:t>
        <a:bodyPr/>
        <a:lstStyle/>
        <a:p>
          <a:endParaRPr lang="ru-RU"/>
        </a:p>
      </dgm:t>
    </dgm:pt>
    <dgm:pt modelId="{67DCEC9C-94F6-488C-9F7E-DD1D76ADB478}">
      <dgm:prSet custT="1"/>
      <dgm:spPr>
        <a:solidFill>
          <a:schemeClr val="bg2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Стоимость сбора </a:t>
          </a:r>
        </a:p>
      </dgm:t>
    </dgm:pt>
    <dgm:pt modelId="{9EE60532-EE08-4D66-B136-2BB920606D5E}" type="parTrans" cxnId="{DEFB38BA-58B9-4805-80FC-AA754CFF9166}">
      <dgm:prSet/>
      <dgm:spPr/>
      <dgm:t>
        <a:bodyPr/>
        <a:lstStyle/>
        <a:p>
          <a:endParaRPr lang="ru-RU"/>
        </a:p>
      </dgm:t>
    </dgm:pt>
    <dgm:pt modelId="{DDF26A35-98FC-4831-808E-6C640006C112}" type="sibTrans" cxnId="{DEFB38BA-58B9-4805-80FC-AA754CFF9166}">
      <dgm:prSet/>
      <dgm:spPr/>
      <dgm:t>
        <a:bodyPr/>
        <a:lstStyle/>
        <a:p>
          <a:endParaRPr lang="ru-RU"/>
        </a:p>
      </dgm:t>
    </dgm:pt>
    <dgm:pt modelId="{E346776A-22EA-4909-A9C3-D2B2FECE59FA}">
      <dgm:prSet custT="1"/>
      <dgm:spPr>
        <a:solidFill>
          <a:schemeClr val="bg2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Сложность сбора </a:t>
          </a:r>
        </a:p>
      </dgm:t>
    </dgm:pt>
    <dgm:pt modelId="{E2FF24EB-83A8-4490-9939-BC3ACAABAA3B}" type="parTrans" cxnId="{FC79219A-AA78-4727-A2AB-74DA78B09414}">
      <dgm:prSet/>
      <dgm:spPr/>
      <dgm:t>
        <a:bodyPr/>
        <a:lstStyle/>
        <a:p>
          <a:endParaRPr lang="ru-RU"/>
        </a:p>
      </dgm:t>
    </dgm:pt>
    <dgm:pt modelId="{64B1DE5F-BD04-45C7-BD82-CEFFEE4E0802}" type="sibTrans" cxnId="{FC79219A-AA78-4727-A2AB-74DA78B09414}">
      <dgm:prSet/>
      <dgm:spPr/>
      <dgm:t>
        <a:bodyPr/>
        <a:lstStyle/>
        <a:p>
          <a:endParaRPr lang="ru-RU"/>
        </a:p>
      </dgm:t>
    </dgm:pt>
    <dgm:pt modelId="{5649C793-B9FA-4008-923B-2DD6D895D706}">
      <dgm:prSet custT="1"/>
      <dgm:spPr>
        <a:solidFill>
          <a:schemeClr val="bg2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Кто будет анализировать и представлять </a:t>
          </a:r>
        </a:p>
      </dgm:t>
    </dgm:pt>
    <dgm:pt modelId="{EDB0C9ED-9E99-4848-B267-0F0AB6242BB3}" type="parTrans" cxnId="{704F99DB-2EB3-44C9-8343-B172CB840C5F}">
      <dgm:prSet/>
      <dgm:spPr/>
      <dgm:t>
        <a:bodyPr/>
        <a:lstStyle/>
        <a:p>
          <a:endParaRPr lang="ru-RU"/>
        </a:p>
      </dgm:t>
    </dgm:pt>
    <dgm:pt modelId="{CE5EC2BB-06E0-4011-B02B-F003C05B57EF}" type="sibTrans" cxnId="{704F99DB-2EB3-44C9-8343-B172CB840C5F}">
      <dgm:prSet/>
      <dgm:spPr/>
      <dgm:t>
        <a:bodyPr/>
        <a:lstStyle/>
        <a:p>
          <a:endParaRPr lang="ru-RU"/>
        </a:p>
      </dgm:t>
    </dgm:pt>
    <dgm:pt modelId="{82DB9E91-99C1-4D6C-82EB-5FEB415C3E7F}">
      <dgm:prSet custT="1"/>
      <dgm:spPr>
        <a:solidFill>
          <a:schemeClr val="bg2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Кто будет использовать </a:t>
          </a:r>
        </a:p>
      </dgm:t>
    </dgm:pt>
    <dgm:pt modelId="{4FEE4C87-10DB-406B-8D96-0BB2773EA212}" type="parTrans" cxnId="{9B79ADCB-4EA0-4920-A395-4AC25FD58C10}">
      <dgm:prSet/>
      <dgm:spPr/>
      <dgm:t>
        <a:bodyPr/>
        <a:lstStyle/>
        <a:p>
          <a:endParaRPr lang="ru-RU"/>
        </a:p>
      </dgm:t>
    </dgm:pt>
    <dgm:pt modelId="{511A2B30-3AE2-4A99-86B1-1B2A5DDC3548}" type="sibTrans" cxnId="{9B79ADCB-4EA0-4920-A395-4AC25FD58C10}">
      <dgm:prSet/>
      <dgm:spPr/>
      <dgm:t>
        <a:bodyPr/>
        <a:lstStyle/>
        <a:p>
          <a:endParaRPr lang="ru-RU"/>
        </a:p>
      </dgm:t>
    </dgm:pt>
    <dgm:pt modelId="{6BAD1223-B487-47B7-9D33-7419C94A6C92}" type="pres">
      <dgm:prSet presAssocID="{0EB5CE0D-B028-40B8-90D3-C4440F472E7A}" presName="Name0" presStyleCnt="0">
        <dgm:presLayoutVars>
          <dgm:dir/>
          <dgm:resizeHandles val="exact"/>
        </dgm:presLayoutVars>
      </dgm:prSet>
      <dgm:spPr/>
    </dgm:pt>
    <dgm:pt modelId="{F5A2C1BC-2BB8-4927-AB26-0F82CF404C5C}" type="pres">
      <dgm:prSet presAssocID="{AA6260B3-3502-4D72-A44E-3E71FA19B29C}" presName="node" presStyleLbl="node1" presStyleIdx="0" presStyleCnt="8" custScaleX="90205" custScaleY="148130">
        <dgm:presLayoutVars>
          <dgm:bulletEnabled val="1"/>
        </dgm:presLayoutVars>
      </dgm:prSet>
      <dgm:spPr/>
    </dgm:pt>
    <dgm:pt modelId="{CDC3B7BD-AF8D-4664-8F32-748E9A5C1B9D}" type="pres">
      <dgm:prSet presAssocID="{D1071ABB-2A6C-4B37-97A8-68E87C4D39E9}" presName="sibTrans" presStyleLbl="sibTrans2D1" presStyleIdx="0" presStyleCnt="7"/>
      <dgm:spPr/>
    </dgm:pt>
    <dgm:pt modelId="{576A320B-C2F0-4948-A321-119B6A7AB5F5}" type="pres">
      <dgm:prSet presAssocID="{D1071ABB-2A6C-4B37-97A8-68E87C4D39E9}" presName="connectorText" presStyleLbl="sibTrans2D1" presStyleIdx="0" presStyleCnt="7"/>
      <dgm:spPr/>
    </dgm:pt>
    <dgm:pt modelId="{A2ED24C2-894C-4504-968C-30D8C35929A2}" type="pres">
      <dgm:prSet presAssocID="{E5FA0C43-B825-475F-A4C7-6A15288BE6DF}" presName="node" presStyleLbl="node1" presStyleIdx="1" presStyleCnt="8" custScaleY="152774">
        <dgm:presLayoutVars>
          <dgm:bulletEnabled val="1"/>
        </dgm:presLayoutVars>
      </dgm:prSet>
      <dgm:spPr/>
    </dgm:pt>
    <dgm:pt modelId="{DFFDE072-A88D-4807-BB65-C630C2DFB003}" type="pres">
      <dgm:prSet presAssocID="{6A9DF5A9-4C1B-43B3-AC5A-E72E35D37407}" presName="sibTrans" presStyleLbl="sibTrans2D1" presStyleIdx="1" presStyleCnt="7"/>
      <dgm:spPr/>
    </dgm:pt>
    <dgm:pt modelId="{D7287126-6B89-48F9-8908-98C121B2DD26}" type="pres">
      <dgm:prSet presAssocID="{6A9DF5A9-4C1B-43B3-AC5A-E72E35D37407}" presName="connectorText" presStyleLbl="sibTrans2D1" presStyleIdx="1" presStyleCnt="7"/>
      <dgm:spPr/>
    </dgm:pt>
    <dgm:pt modelId="{0B1131BE-84F4-49B1-99D4-3332C4302617}" type="pres">
      <dgm:prSet presAssocID="{6A2388FF-DAA5-4442-949B-39344F98688A}" presName="node" presStyleLbl="node1" presStyleIdx="2" presStyleCnt="8" custScaleY="157964" custLinFactNeighborX="9988">
        <dgm:presLayoutVars>
          <dgm:bulletEnabled val="1"/>
        </dgm:presLayoutVars>
      </dgm:prSet>
      <dgm:spPr/>
    </dgm:pt>
    <dgm:pt modelId="{98C51CE0-05AE-4320-B66D-3CA9E5165AD7}" type="pres">
      <dgm:prSet presAssocID="{85EF9CB5-A2CF-4A43-8005-BE29C8F4BE97}" presName="sibTrans" presStyleLbl="sibTrans2D1" presStyleIdx="2" presStyleCnt="7"/>
      <dgm:spPr/>
    </dgm:pt>
    <dgm:pt modelId="{69E0FDAA-CED6-4894-829D-04F303394E48}" type="pres">
      <dgm:prSet presAssocID="{85EF9CB5-A2CF-4A43-8005-BE29C8F4BE97}" presName="connectorText" presStyleLbl="sibTrans2D1" presStyleIdx="2" presStyleCnt="7"/>
      <dgm:spPr/>
    </dgm:pt>
    <dgm:pt modelId="{C7E74D01-DFFB-444B-B072-023F5E32915A}" type="pres">
      <dgm:prSet presAssocID="{3D41F8B8-3952-4242-AEC8-55AFF937FD92}" presName="node" presStyleLbl="node1" presStyleIdx="3" presStyleCnt="8" custScaleY="157964">
        <dgm:presLayoutVars>
          <dgm:bulletEnabled val="1"/>
        </dgm:presLayoutVars>
      </dgm:prSet>
      <dgm:spPr/>
    </dgm:pt>
    <dgm:pt modelId="{A46C54A8-B5C8-4303-B961-1061A0823E91}" type="pres">
      <dgm:prSet presAssocID="{585B3227-8F6D-4897-A999-8471F54A39C7}" presName="sibTrans" presStyleLbl="sibTrans2D1" presStyleIdx="3" presStyleCnt="7"/>
      <dgm:spPr/>
    </dgm:pt>
    <dgm:pt modelId="{EB1CC673-1C0C-49C8-9145-85FA97396945}" type="pres">
      <dgm:prSet presAssocID="{585B3227-8F6D-4897-A999-8471F54A39C7}" presName="connectorText" presStyleLbl="sibTrans2D1" presStyleIdx="3" presStyleCnt="7"/>
      <dgm:spPr/>
    </dgm:pt>
    <dgm:pt modelId="{397D239C-B1E7-4E52-BE09-059D78EB4815}" type="pres">
      <dgm:prSet presAssocID="{67DCEC9C-94F6-488C-9F7E-DD1D76ADB478}" presName="node" presStyleLbl="node1" presStyleIdx="4" presStyleCnt="8" custScaleY="154741">
        <dgm:presLayoutVars>
          <dgm:bulletEnabled val="1"/>
        </dgm:presLayoutVars>
      </dgm:prSet>
      <dgm:spPr/>
    </dgm:pt>
    <dgm:pt modelId="{D049B42D-AD00-49FD-837B-6873C9178E6A}" type="pres">
      <dgm:prSet presAssocID="{DDF26A35-98FC-4831-808E-6C640006C112}" presName="sibTrans" presStyleLbl="sibTrans2D1" presStyleIdx="4" presStyleCnt="7"/>
      <dgm:spPr/>
    </dgm:pt>
    <dgm:pt modelId="{F48C5087-4F42-46F6-A3F2-C1D1F22A9A98}" type="pres">
      <dgm:prSet presAssocID="{DDF26A35-98FC-4831-808E-6C640006C112}" presName="connectorText" presStyleLbl="sibTrans2D1" presStyleIdx="4" presStyleCnt="7"/>
      <dgm:spPr/>
    </dgm:pt>
    <dgm:pt modelId="{72D9B5D9-8337-42A1-9FB3-8E63DA139CAA}" type="pres">
      <dgm:prSet presAssocID="{E346776A-22EA-4909-A9C3-D2B2FECE59FA}" presName="node" presStyleLbl="node1" presStyleIdx="5" presStyleCnt="8" custScaleY="163864">
        <dgm:presLayoutVars>
          <dgm:bulletEnabled val="1"/>
        </dgm:presLayoutVars>
      </dgm:prSet>
      <dgm:spPr/>
    </dgm:pt>
    <dgm:pt modelId="{E60240A3-CB0D-4CD0-A454-269E72CC4FEB}" type="pres">
      <dgm:prSet presAssocID="{64B1DE5F-BD04-45C7-BD82-CEFFEE4E0802}" presName="sibTrans" presStyleLbl="sibTrans2D1" presStyleIdx="5" presStyleCnt="7"/>
      <dgm:spPr/>
    </dgm:pt>
    <dgm:pt modelId="{A24F02C7-95BF-48CF-9005-711F8B62AB77}" type="pres">
      <dgm:prSet presAssocID="{64B1DE5F-BD04-45C7-BD82-CEFFEE4E0802}" presName="connectorText" presStyleLbl="sibTrans2D1" presStyleIdx="5" presStyleCnt="7"/>
      <dgm:spPr/>
    </dgm:pt>
    <dgm:pt modelId="{ED41F675-1DE4-4932-AE12-4CE9C3727778}" type="pres">
      <dgm:prSet presAssocID="{5649C793-B9FA-4008-923B-2DD6D895D706}" presName="node" presStyleLbl="node1" presStyleIdx="6" presStyleCnt="8" custScaleY="161897">
        <dgm:presLayoutVars>
          <dgm:bulletEnabled val="1"/>
        </dgm:presLayoutVars>
      </dgm:prSet>
      <dgm:spPr/>
    </dgm:pt>
    <dgm:pt modelId="{032B3F2D-3858-4A9A-B402-39D724BFB815}" type="pres">
      <dgm:prSet presAssocID="{CE5EC2BB-06E0-4011-B02B-F003C05B57EF}" presName="sibTrans" presStyleLbl="sibTrans2D1" presStyleIdx="6" presStyleCnt="7"/>
      <dgm:spPr/>
    </dgm:pt>
    <dgm:pt modelId="{FD76193A-D481-4BCC-9251-EC36BB685744}" type="pres">
      <dgm:prSet presAssocID="{CE5EC2BB-06E0-4011-B02B-F003C05B57EF}" presName="connectorText" presStyleLbl="sibTrans2D1" presStyleIdx="6" presStyleCnt="7"/>
      <dgm:spPr/>
    </dgm:pt>
    <dgm:pt modelId="{47266506-3413-4CB5-B32D-E70E84C907A8}" type="pres">
      <dgm:prSet presAssocID="{82DB9E91-99C1-4D6C-82EB-5FEB415C3E7F}" presName="node" presStyleLbl="node1" presStyleIdx="7" presStyleCnt="8" custScaleY="167797">
        <dgm:presLayoutVars>
          <dgm:bulletEnabled val="1"/>
        </dgm:presLayoutVars>
      </dgm:prSet>
      <dgm:spPr/>
    </dgm:pt>
  </dgm:ptLst>
  <dgm:cxnLst>
    <dgm:cxn modelId="{8291EC01-34E5-4563-9D82-352FE3FE6D84}" type="presOf" srcId="{85EF9CB5-A2CF-4A43-8005-BE29C8F4BE97}" destId="{98C51CE0-05AE-4320-B66D-3CA9E5165AD7}" srcOrd="0" destOrd="0" presId="urn:microsoft.com/office/officeart/2005/8/layout/process1"/>
    <dgm:cxn modelId="{A5162B07-03DF-4A83-B6A9-B6C881929976}" type="presOf" srcId="{585B3227-8F6D-4897-A999-8471F54A39C7}" destId="{A46C54A8-B5C8-4303-B961-1061A0823E91}" srcOrd="0" destOrd="0" presId="urn:microsoft.com/office/officeart/2005/8/layout/process1"/>
    <dgm:cxn modelId="{318D1D0A-3FC3-4274-A3DB-3C565311314A}" type="presOf" srcId="{6A2388FF-DAA5-4442-949B-39344F98688A}" destId="{0B1131BE-84F4-49B1-99D4-3332C4302617}" srcOrd="0" destOrd="0" presId="urn:microsoft.com/office/officeart/2005/8/layout/process1"/>
    <dgm:cxn modelId="{A84D891E-F2D0-4D41-97AA-66EE223090D2}" type="presOf" srcId="{67DCEC9C-94F6-488C-9F7E-DD1D76ADB478}" destId="{397D239C-B1E7-4E52-BE09-059D78EB4815}" srcOrd="0" destOrd="0" presId="urn:microsoft.com/office/officeart/2005/8/layout/process1"/>
    <dgm:cxn modelId="{1507C325-341C-4DAB-B8E7-57402F7F684D}" type="presOf" srcId="{64B1DE5F-BD04-45C7-BD82-CEFFEE4E0802}" destId="{E60240A3-CB0D-4CD0-A454-269E72CC4FEB}" srcOrd="0" destOrd="0" presId="urn:microsoft.com/office/officeart/2005/8/layout/process1"/>
    <dgm:cxn modelId="{8BF12A2A-F968-46D4-AD9C-730043F372F9}" type="presOf" srcId="{3D41F8B8-3952-4242-AEC8-55AFF937FD92}" destId="{C7E74D01-DFFB-444B-B072-023F5E32915A}" srcOrd="0" destOrd="0" presId="urn:microsoft.com/office/officeart/2005/8/layout/process1"/>
    <dgm:cxn modelId="{190FF338-0A59-42B3-9601-B4C39937B031}" type="presOf" srcId="{AA6260B3-3502-4D72-A44E-3E71FA19B29C}" destId="{F5A2C1BC-2BB8-4927-AB26-0F82CF404C5C}" srcOrd="0" destOrd="0" presId="urn:microsoft.com/office/officeart/2005/8/layout/process1"/>
    <dgm:cxn modelId="{37CC265F-23BD-41EC-B1D2-BAAC29557281}" type="presOf" srcId="{6A9DF5A9-4C1B-43B3-AC5A-E72E35D37407}" destId="{DFFDE072-A88D-4807-BB65-C630C2DFB003}" srcOrd="0" destOrd="0" presId="urn:microsoft.com/office/officeart/2005/8/layout/process1"/>
    <dgm:cxn modelId="{AE62C741-1E99-4ECC-B5BB-30BFBC3418E3}" type="presOf" srcId="{E5FA0C43-B825-475F-A4C7-6A15288BE6DF}" destId="{A2ED24C2-894C-4504-968C-30D8C35929A2}" srcOrd="0" destOrd="0" presId="urn:microsoft.com/office/officeart/2005/8/layout/process1"/>
    <dgm:cxn modelId="{3DAD1366-11F6-496E-B44F-C9C14E4A9B9F}" type="presOf" srcId="{D1071ABB-2A6C-4B37-97A8-68E87C4D39E9}" destId="{576A320B-C2F0-4948-A321-119B6A7AB5F5}" srcOrd="1" destOrd="0" presId="urn:microsoft.com/office/officeart/2005/8/layout/process1"/>
    <dgm:cxn modelId="{4AE53949-1E72-48A9-90AB-2D5D4EFBEB6F}" srcId="{0EB5CE0D-B028-40B8-90D3-C4440F472E7A}" destId="{AA6260B3-3502-4D72-A44E-3E71FA19B29C}" srcOrd="0" destOrd="0" parTransId="{ABCAF9F2-3112-4952-BAC7-9B0F8FFDC17B}" sibTransId="{D1071ABB-2A6C-4B37-97A8-68E87C4D39E9}"/>
    <dgm:cxn modelId="{FB0F9F49-A23C-4274-A4CB-777DF05B151D}" type="presOf" srcId="{E346776A-22EA-4909-A9C3-D2B2FECE59FA}" destId="{72D9B5D9-8337-42A1-9FB3-8E63DA139CAA}" srcOrd="0" destOrd="0" presId="urn:microsoft.com/office/officeart/2005/8/layout/process1"/>
    <dgm:cxn modelId="{0C99346F-3044-453A-AFA5-E7FFCED67706}" srcId="{0EB5CE0D-B028-40B8-90D3-C4440F472E7A}" destId="{E5FA0C43-B825-475F-A4C7-6A15288BE6DF}" srcOrd="1" destOrd="0" parTransId="{B6753AC9-3D0B-4667-84A4-B0F07939C298}" sibTransId="{6A9DF5A9-4C1B-43B3-AC5A-E72E35D37407}"/>
    <dgm:cxn modelId="{D1566B73-C9F6-4817-B130-DF021556308E}" type="presOf" srcId="{85EF9CB5-A2CF-4A43-8005-BE29C8F4BE97}" destId="{69E0FDAA-CED6-4894-829D-04F303394E48}" srcOrd="1" destOrd="0" presId="urn:microsoft.com/office/officeart/2005/8/layout/process1"/>
    <dgm:cxn modelId="{14BE977C-CE34-4295-80C5-A4BC8F5D52BC}" type="presOf" srcId="{64B1DE5F-BD04-45C7-BD82-CEFFEE4E0802}" destId="{A24F02C7-95BF-48CF-9005-711F8B62AB77}" srcOrd="1" destOrd="0" presId="urn:microsoft.com/office/officeart/2005/8/layout/process1"/>
    <dgm:cxn modelId="{FC79219A-AA78-4727-A2AB-74DA78B09414}" srcId="{0EB5CE0D-B028-40B8-90D3-C4440F472E7A}" destId="{E346776A-22EA-4909-A9C3-D2B2FECE59FA}" srcOrd="5" destOrd="0" parTransId="{E2FF24EB-83A8-4490-9939-BC3ACAABAA3B}" sibTransId="{64B1DE5F-BD04-45C7-BD82-CEFFEE4E0802}"/>
    <dgm:cxn modelId="{DE036AA0-889D-41A0-BCC4-F379A5FC0D19}" type="presOf" srcId="{CE5EC2BB-06E0-4011-B02B-F003C05B57EF}" destId="{FD76193A-D481-4BCC-9251-EC36BB685744}" srcOrd="1" destOrd="0" presId="urn:microsoft.com/office/officeart/2005/8/layout/process1"/>
    <dgm:cxn modelId="{ADBC03A1-2D36-4394-85F1-A784225296E7}" type="presOf" srcId="{CE5EC2BB-06E0-4011-B02B-F003C05B57EF}" destId="{032B3F2D-3858-4A9A-B402-39D724BFB815}" srcOrd="0" destOrd="0" presId="urn:microsoft.com/office/officeart/2005/8/layout/process1"/>
    <dgm:cxn modelId="{2F3681A2-FE18-420A-9266-5ECD0DA8DE38}" srcId="{0EB5CE0D-B028-40B8-90D3-C4440F472E7A}" destId="{3D41F8B8-3952-4242-AEC8-55AFF937FD92}" srcOrd="3" destOrd="0" parTransId="{3A0D10E1-1161-4A62-B437-D0D633EF1E4C}" sibTransId="{585B3227-8F6D-4897-A999-8471F54A39C7}"/>
    <dgm:cxn modelId="{C31469A3-C0DF-46CB-9C52-C7D9E42E73C1}" srcId="{0EB5CE0D-B028-40B8-90D3-C4440F472E7A}" destId="{6A2388FF-DAA5-4442-949B-39344F98688A}" srcOrd="2" destOrd="0" parTransId="{FD31DB10-6D2F-4782-B482-FD2844683AE9}" sibTransId="{85EF9CB5-A2CF-4A43-8005-BE29C8F4BE97}"/>
    <dgm:cxn modelId="{FE0DB9A6-B4AF-4C5B-8241-91452F3466A2}" type="presOf" srcId="{D1071ABB-2A6C-4B37-97A8-68E87C4D39E9}" destId="{CDC3B7BD-AF8D-4664-8F32-748E9A5C1B9D}" srcOrd="0" destOrd="0" presId="urn:microsoft.com/office/officeart/2005/8/layout/process1"/>
    <dgm:cxn modelId="{DEFB38BA-58B9-4805-80FC-AA754CFF9166}" srcId="{0EB5CE0D-B028-40B8-90D3-C4440F472E7A}" destId="{67DCEC9C-94F6-488C-9F7E-DD1D76ADB478}" srcOrd="4" destOrd="0" parTransId="{9EE60532-EE08-4D66-B136-2BB920606D5E}" sibTransId="{DDF26A35-98FC-4831-808E-6C640006C112}"/>
    <dgm:cxn modelId="{F8F0CDBF-9FC7-45E0-9E2B-2C4A2F651315}" type="presOf" srcId="{DDF26A35-98FC-4831-808E-6C640006C112}" destId="{F48C5087-4F42-46F6-A3F2-C1D1F22A9A98}" srcOrd="1" destOrd="0" presId="urn:microsoft.com/office/officeart/2005/8/layout/process1"/>
    <dgm:cxn modelId="{9B79ADCB-4EA0-4920-A395-4AC25FD58C10}" srcId="{0EB5CE0D-B028-40B8-90D3-C4440F472E7A}" destId="{82DB9E91-99C1-4D6C-82EB-5FEB415C3E7F}" srcOrd="7" destOrd="0" parTransId="{4FEE4C87-10DB-406B-8D96-0BB2773EA212}" sibTransId="{511A2B30-3AE2-4A99-86B1-1B2A5DDC3548}"/>
    <dgm:cxn modelId="{704F99DB-2EB3-44C9-8343-B172CB840C5F}" srcId="{0EB5CE0D-B028-40B8-90D3-C4440F472E7A}" destId="{5649C793-B9FA-4008-923B-2DD6D895D706}" srcOrd="6" destOrd="0" parTransId="{EDB0C9ED-9E99-4848-B267-0F0AB6242BB3}" sibTransId="{CE5EC2BB-06E0-4011-B02B-F003C05B57EF}"/>
    <dgm:cxn modelId="{659D82E2-E97F-4692-BC08-1A9000B36D10}" type="presOf" srcId="{5649C793-B9FA-4008-923B-2DD6D895D706}" destId="{ED41F675-1DE4-4932-AE12-4CE9C3727778}" srcOrd="0" destOrd="0" presId="urn:microsoft.com/office/officeart/2005/8/layout/process1"/>
    <dgm:cxn modelId="{69F4F0E7-347A-4EE6-A27A-EE85995D8C74}" type="presOf" srcId="{DDF26A35-98FC-4831-808E-6C640006C112}" destId="{D049B42D-AD00-49FD-837B-6873C9178E6A}" srcOrd="0" destOrd="0" presId="urn:microsoft.com/office/officeart/2005/8/layout/process1"/>
    <dgm:cxn modelId="{7EDA29EC-A44E-44CF-8B63-BC59A55AF803}" type="presOf" srcId="{0EB5CE0D-B028-40B8-90D3-C4440F472E7A}" destId="{6BAD1223-B487-47B7-9D33-7419C94A6C92}" srcOrd="0" destOrd="0" presId="urn:microsoft.com/office/officeart/2005/8/layout/process1"/>
    <dgm:cxn modelId="{923089F6-98A0-4684-B4E2-876651BA4A4F}" type="presOf" srcId="{6A9DF5A9-4C1B-43B3-AC5A-E72E35D37407}" destId="{D7287126-6B89-48F9-8908-98C121B2DD26}" srcOrd="1" destOrd="0" presId="urn:microsoft.com/office/officeart/2005/8/layout/process1"/>
    <dgm:cxn modelId="{9BF0DFFA-A628-44DC-8F50-43C0718D2BEE}" type="presOf" srcId="{82DB9E91-99C1-4D6C-82EB-5FEB415C3E7F}" destId="{47266506-3413-4CB5-B32D-E70E84C907A8}" srcOrd="0" destOrd="0" presId="urn:microsoft.com/office/officeart/2005/8/layout/process1"/>
    <dgm:cxn modelId="{C44ECFFF-AE3D-493B-AD83-1746165593A7}" type="presOf" srcId="{585B3227-8F6D-4897-A999-8471F54A39C7}" destId="{EB1CC673-1C0C-49C8-9145-85FA97396945}" srcOrd="1" destOrd="0" presId="urn:microsoft.com/office/officeart/2005/8/layout/process1"/>
    <dgm:cxn modelId="{917EAE54-BD19-424B-8B3A-F66383C4FB58}" type="presParOf" srcId="{6BAD1223-B487-47B7-9D33-7419C94A6C92}" destId="{F5A2C1BC-2BB8-4927-AB26-0F82CF404C5C}" srcOrd="0" destOrd="0" presId="urn:microsoft.com/office/officeart/2005/8/layout/process1"/>
    <dgm:cxn modelId="{A0BDCFF4-DB44-451F-9880-E5E8A26CEEAA}" type="presParOf" srcId="{6BAD1223-B487-47B7-9D33-7419C94A6C92}" destId="{CDC3B7BD-AF8D-4664-8F32-748E9A5C1B9D}" srcOrd="1" destOrd="0" presId="urn:microsoft.com/office/officeart/2005/8/layout/process1"/>
    <dgm:cxn modelId="{5215FC1F-878E-42D6-B434-20055CE946F6}" type="presParOf" srcId="{CDC3B7BD-AF8D-4664-8F32-748E9A5C1B9D}" destId="{576A320B-C2F0-4948-A321-119B6A7AB5F5}" srcOrd="0" destOrd="0" presId="urn:microsoft.com/office/officeart/2005/8/layout/process1"/>
    <dgm:cxn modelId="{CD2BE2A9-3F02-4050-ACB8-A769DF14E5E2}" type="presParOf" srcId="{6BAD1223-B487-47B7-9D33-7419C94A6C92}" destId="{A2ED24C2-894C-4504-968C-30D8C35929A2}" srcOrd="2" destOrd="0" presId="urn:microsoft.com/office/officeart/2005/8/layout/process1"/>
    <dgm:cxn modelId="{186FFAAC-6C49-40C8-B85F-3FA138F04B45}" type="presParOf" srcId="{6BAD1223-B487-47B7-9D33-7419C94A6C92}" destId="{DFFDE072-A88D-4807-BB65-C630C2DFB003}" srcOrd="3" destOrd="0" presId="urn:microsoft.com/office/officeart/2005/8/layout/process1"/>
    <dgm:cxn modelId="{769F6D7E-B342-4ED8-9C85-11F810735AD3}" type="presParOf" srcId="{DFFDE072-A88D-4807-BB65-C630C2DFB003}" destId="{D7287126-6B89-48F9-8908-98C121B2DD26}" srcOrd="0" destOrd="0" presId="urn:microsoft.com/office/officeart/2005/8/layout/process1"/>
    <dgm:cxn modelId="{56E3E724-610C-4B13-B62D-D14AD552FF52}" type="presParOf" srcId="{6BAD1223-B487-47B7-9D33-7419C94A6C92}" destId="{0B1131BE-84F4-49B1-99D4-3332C4302617}" srcOrd="4" destOrd="0" presId="urn:microsoft.com/office/officeart/2005/8/layout/process1"/>
    <dgm:cxn modelId="{1B50604D-B2F9-461E-8B7C-2BFFBE004CE3}" type="presParOf" srcId="{6BAD1223-B487-47B7-9D33-7419C94A6C92}" destId="{98C51CE0-05AE-4320-B66D-3CA9E5165AD7}" srcOrd="5" destOrd="0" presId="urn:microsoft.com/office/officeart/2005/8/layout/process1"/>
    <dgm:cxn modelId="{811BB999-3140-4B27-B4DA-51E1EBCEA0AC}" type="presParOf" srcId="{98C51CE0-05AE-4320-B66D-3CA9E5165AD7}" destId="{69E0FDAA-CED6-4894-829D-04F303394E48}" srcOrd="0" destOrd="0" presId="urn:microsoft.com/office/officeart/2005/8/layout/process1"/>
    <dgm:cxn modelId="{63333FBE-7BBF-4215-9FBF-4064BA923C97}" type="presParOf" srcId="{6BAD1223-B487-47B7-9D33-7419C94A6C92}" destId="{C7E74D01-DFFB-444B-B072-023F5E32915A}" srcOrd="6" destOrd="0" presId="urn:microsoft.com/office/officeart/2005/8/layout/process1"/>
    <dgm:cxn modelId="{AD2D1E5E-AA14-4257-98E5-CFB6148BAE5A}" type="presParOf" srcId="{6BAD1223-B487-47B7-9D33-7419C94A6C92}" destId="{A46C54A8-B5C8-4303-B961-1061A0823E91}" srcOrd="7" destOrd="0" presId="urn:microsoft.com/office/officeart/2005/8/layout/process1"/>
    <dgm:cxn modelId="{47DDD1E8-05AE-4007-95CC-BA05DC371690}" type="presParOf" srcId="{A46C54A8-B5C8-4303-B961-1061A0823E91}" destId="{EB1CC673-1C0C-49C8-9145-85FA97396945}" srcOrd="0" destOrd="0" presId="urn:microsoft.com/office/officeart/2005/8/layout/process1"/>
    <dgm:cxn modelId="{198F69D3-C0D4-42FB-B84E-8524FD13263C}" type="presParOf" srcId="{6BAD1223-B487-47B7-9D33-7419C94A6C92}" destId="{397D239C-B1E7-4E52-BE09-059D78EB4815}" srcOrd="8" destOrd="0" presId="urn:microsoft.com/office/officeart/2005/8/layout/process1"/>
    <dgm:cxn modelId="{097B108D-3499-468C-9CA1-53B7F9DD4354}" type="presParOf" srcId="{6BAD1223-B487-47B7-9D33-7419C94A6C92}" destId="{D049B42D-AD00-49FD-837B-6873C9178E6A}" srcOrd="9" destOrd="0" presId="urn:microsoft.com/office/officeart/2005/8/layout/process1"/>
    <dgm:cxn modelId="{A69C23F6-9CD8-4523-8B47-E59F9176F574}" type="presParOf" srcId="{D049B42D-AD00-49FD-837B-6873C9178E6A}" destId="{F48C5087-4F42-46F6-A3F2-C1D1F22A9A98}" srcOrd="0" destOrd="0" presId="urn:microsoft.com/office/officeart/2005/8/layout/process1"/>
    <dgm:cxn modelId="{A800C2CB-597E-493A-98B8-3CB2630EE42F}" type="presParOf" srcId="{6BAD1223-B487-47B7-9D33-7419C94A6C92}" destId="{72D9B5D9-8337-42A1-9FB3-8E63DA139CAA}" srcOrd="10" destOrd="0" presId="urn:microsoft.com/office/officeart/2005/8/layout/process1"/>
    <dgm:cxn modelId="{0E2DAE6B-5414-416A-9F77-FB81D25AA3BE}" type="presParOf" srcId="{6BAD1223-B487-47B7-9D33-7419C94A6C92}" destId="{E60240A3-CB0D-4CD0-A454-269E72CC4FEB}" srcOrd="11" destOrd="0" presId="urn:microsoft.com/office/officeart/2005/8/layout/process1"/>
    <dgm:cxn modelId="{1CCF04BF-1C34-4A5D-B486-B4A48CCBEC6D}" type="presParOf" srcId="{E60240A3-CB0D-4CD0-A454-269E72CC4FEB}" destId="{A24F02C7-95BF-48CF-9005-711F8B62AB77}" srcOrd="0" destOrd="0" presId="urn:microsoft.com/office/officeart/2005/8/layout/process1"/>
    <dgm:cxn modelId="{BDCC9DAC-4E83-4FB3-8E60-354598B7EBCD}" type="presParOf" srcId="{6BAD1223-B487-47B7-9D33-7419C94A6C92}" destId="{ED41F675-1DE4-4932-AE12-4CE9C3727778}" srcOrd="12" destOrd="0" presId="urn:microsoft.com/office/officeart/2005/8/layout/process1"/>
    <dgm:cxn modelId="{006674CF-9043-48E0-A112-EA7F877C0D59}" type="presParOf" srcId="{6BAD1223-B487-47B7-9D33-7419C94A6C92}" destId="{032B3F2D-3858-4A9A-B402-39D724BFB815}" srcOrd="13" destOrd="0" presId="urn:microsoft.com/office/officeart/2005/8/layout/process1"/>
    <dgm:cxn modelId="{FA5DCB6B-A0B6-4355-A06B-CB737B5A916E}" type="presParOf" srcId="{032B3F2D-3858-4A9A-B402-39D724BFB815}" destId="{FD76193A-D481-4BCC-9251-EC36BB685744}" srcOrd="0" destOrd="0" presId="urn:microsoft.com/office/officeart/2005/8/layout/process1"/>
    <dgm:cxn modelId="{91B7F932-DEE1-416A-9F69-507D9AB1636E}" type="presParOf" srcId="{6BAD1223-B487-47B7-9D33-7419C94A6C92}" destId="{47266506-3413-4CB5-B32D-E70E84C907A8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0A8008-3CC1-45E3-AE59-0B6A344E15F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FD9F5F-71E8-4796-918E-6DFDDDA5E833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Индикаторы процесса</a:t>
          </a:r>
        </a:p>
      </dgm:t>
    </dgm:pt>
    <dgm:pt modelId="{80C0FF27-492A-4FEB-ADB0-E25518F6C0C2}" type="parTrans" cxnId="{B3CF7F5E-7084-4F4A-9BC5-EC198576908D}">
      <dgm:prSet/>
      <dgm:spPr/>
      <dgm:t>
        <a:bodyPr/>
        <a:lstStyle/>
        <a:p>
          <a:endParaRPr lang="ru-RU"/>
        </a:p>
      </dgm:t>
    </dgm:pt>
    <dgm:pt modelId="{E0E44099-0479-4940-8E80-5E1348678827}" type="sibTrans" cxnId="{B3CF7F5E-7084-4F4A-9BC5-EC198576908D}">
      <dgm:prSet/>
      <dgm:spPr/>
      <dgm:t>
        <a:bodyPr/>
        <a:lstStyle/>
        <a:p>
          <a:endParaRPr lang="ru-RU"/>
        </a:p>
      </dgm:t>
    </dgm:pt>
    <dgm:pt modelId="{B05BA5E3-BCE2-4DD5-B6B5-161ED85E610F}">
      <dgm:prSet phldrT="[Текст]" custT="1"/>
      <dgm:spPr/>
      <dgm:t>
        <a:bodyPr/>
        <a:lstStyle/>
        <a:p>
          <a:r>
            <a:rPr lang="ru-RU" sz="1600" dirty="0"/>
            <a:t>деятельность и проведенные мероприятия</a:t>
          </a:r>
          <a:r>
            <a:rPr lang="ru-RU" sz="1600" i="1" dirty="0"/>
            <a:t> </a:t>
          </a:r>
          <a:endParaRPr lang="ru-RU" sz="1600" dirty="0"/>
        </a:p>
      </dgm:t>
    </dgm:pt>
    <dgm:pt modelId="{2A703FC4-44DF-4F74-984D-A6E127E52097}" type="parTrans" cxnId="{49BD001D-F418-40C1-89C5-A38937263484}">
      <dgm:prSet/>
      <dgm:spPr/>
      <dgm:t>
        <a:bodyPr/>
        <a:lstStyle/>
        <a:p>
          <a:endParaRPr lang="ru-RU"/>
        </a:p>
      </dgm:t>
    </dgm:pt>
    <dgm:pt modelId="{810AAAF1-1759-4AD2-92A9-65A5734E661D}" type="sibTrans" cxnId="{49BD001D-F418-40C1-89C5-A38937263484}">
      <dgm:prSet/>
      <dgm:spPr/>
      <dgm:t>
        <a:bodyPr/>
        <a:lstStyle/>
        <a:p>
          <a:endParaRPr lang="ru-RU"/>
        </a:p>
      </dgm:t>
    </dgm:pt>
    <dgm:pt modelId="{0D920186-C2A6-473A-B743-D96EA6F018FD}">
      <dgm:prSet phldrT="[Текст]" custT="1"/>
      <dgm:spPr/>
      <dgm:t>
        <a:bodyPr/>
        <a:lstStyle/>
        <a:p>
          <a:r>
            <a:rPr lang="ru-RU" sz="1400" b="1" i="0" dirty="0"/>
            <a:t>Пример</a:t>
          </a:r>
          <a:r>
            <a:rPr lang="ru-RU" sz="1400" i="0" dirty="0"/>
            <a:t>: количество распространенных информационных материалов</a:t>
          </a:r>
          <a:endParaRPr lang="ru-RU" sz="1400" b="0" i="0" dirty="0"/>
        </a:p>
      </dgm:t>
    </dgm:pt>
    <dgm:pt modelId="{526BC623-EEC1-4857-8E61-C9E031D0F40B}" type="parTrans" cxnId="{7B963B73-6DDC-4D28-B02C-F8179CCD6B7A}">
      <dgm:prSet/>
      <dgm:spPr/>
      <dgm:t>
        <a:bodyPr/>
        <a:lstStyle/>
        <a:p>
          <a:endParaRPr lang="ru-RU"/>
        </a:p>
      </dgm:t>
    </dgm:pt>
    <dgm:pt modelId="{08FCFAE8-F772-49E1-B3ED-DDDE6EA43A4E}" type="sibTrans" cxnId="{7B963B73-6DDC-4D28-B02C-F8179CCD6B7A}">
      <dgm:prSet/>
      <dgm:spPr/>
      <dgm:t>
        <a:bodyPr/>
        <a:lstStyle/>
        <a:p>
          <a:endParaRPr lang="ru-RU"/>
        </a:p>
      </dgm:t>
    </dgm:pt>
    <dgm:pt modelId="{0D3EA188-FAA6-4C5F-A43A-45A1A8181C07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Индикаторы ресурсов</a:t>
          </a:r>
        </a:p>
      </dgm:t>
    </dgm:pt>
    <dgm:pt modelId="{5DB96ECD-BDAE-4E46-ADB0-F2BDD9F37352}" type="parTrans" cxnId="{8601D785-15E1-49A7-B6C6-35E3B40DCCF8}">
      <dgm:prSet/>
      <dgm:spPr/>
      <dgm:t>
        <a:bodyPr/>
        <a:lstStyle/>
        <a:p>
          <a:endParaRPr lang="ru-RU"/>
        </a:p>
      </dgm:t>
    </dgm:pt>
    <dgm:pt modelId="{53125831-1F72-4AC0-854A-EAFB89F6473F}" type="sibTrans" cxnId="{8601D785-15E1-49A7-B6C6-35E3B40DCCF8}">
      <dgm:prSet/>
      <dgm:spPr/>
      <dgm:t>
        <a:bodyPr/>
        <a:lstStyle/>
        <a:p>
          <a:endParaRPr lang="ru-RU"/>
        </a:p>
      </dgm:t>
    </dgm:pt>
    <dgm:pt modelId="{C40D6E6F-67E3-433D-82E3-4D71410A6925}">
      <dgm:prSet phldrT="[Текст]" custT="1"/>
      <dgm:spPr/>
      <dgm:t>
        <a:bodyPr/>
        <a:lstStyle/>
        <a:p>
          <a:r>
            <a:rPr lang="ru-RU" sz="1600" dirty="0"/>
            <a:t>привлечение финансовых, человеческих ресурсов</a:t>
          </a:r>
        </a:p>
      </dgm:t>
    </dgm:pt>
    <dgm:pt modelId="{F2E8D3F7-4F7B-4CF9-95BC-F37C217A2156}" type="parTrans" cxnId="{D3E41C2A-B210-4542-9D7D-FAED09EF9679}">
      <dgm:prSet/>
      <dgm:spPr/>
      <dgm:t>
        <a:bodyPr/>
        <a:lstStyle/>
        <a:p>
          <a:endParaRPr lang="ru-RU"/>
        </a:p>
      </dgm:t>
    </dgm:pt>
    <dgm:pt modelId="{0DAF9BEB-3D39-40DD-9C24-A4E77930E60C}" type="sibTrans" cxnId="{D3E41C2A-B210-4542-9D7D-FAED09EF9679}">
      <dgm:prSet/>
      <dgm:spPr/>
      <dgm:t>
        <a:bodyPr/>
        <a:lstStyle/>
        <a:p>
          <a:endParaRPr lang="ru-RU"/>
        </a:p>
      </dgm:t>
    </dgm:pt>
    <dgm:pt modelId="{E386E82F-A233-4269-868E-188932BD5C19}">
      <dgm:prSet phldrT="[Текст]" custT="1"/>
      <dgm:spPr/>
      <dgm:t>
        <a:bodyPr/>
        <a:lstStyle/>
        <a:p>
          <a:r>
            <a:rPr lang="ru-RU" sz="1600" b="1" i="0" dirty="0"/>
            <a:t>Пример</a:t>
          </a:r>
          <a:r>
            <a:rPr lang="ru-RU" sz="1600" i="0" dirty="0"/>
            <a:t>: объем финансирования из госбюджета</a:t>
          </a:r>
        </a:p>
      </dgm:t>
    </dgm:pt>
    <dgm:pt modelId="{935BDB3E-F8B9-415A-8B7C-852B696A7E06}" type="parTrans" cxnId="{AF296F75-64F8-4463-95AD-866292264F0D}">
      <dgm:prSet/>
      <dgm:spPr/>
      <dgm:t>
        <a:bodyPr/>
        <a:lstStyle/>
        <a:p>
          <a:endParaRPr lang="ru-RU"/>
        </a:p>
      </dgm:t>
    </dgm:pt>
    <dgm:pt modelId="{62480E12-226A-48A0-8C79-9A3FB8A50BF9}" type="sibTrans" cxnId="{AF296F75-64F8-4463-95AD-866292264F0D}">
      <dgm:prSet/>
      <dgm:spPr/>
      <dgm:t>
        <a:bodyPr/>
        <a:lstStyle/>
        <a:p>
          <a:endParaRPr lang="ru-RU"/>
        </a:p>
      </dgm:t>
    </dgm:pt>
    <dgm:pt modelId="{D7847F75-6B57-405C-9DBA-67D9253C6EE8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Индикаторы результатов</a:t>
          </a:r>
        </a:p>
      </dgm:t>
    </dgm:pt>
    <dgm:pt modelId="{0A84CBC8-538A-4127-9C95-E4E13ACC536F}" type="parTrans" cxnId="{D1AC4675-57A5-4E22-A78E-5D6F56E927DB}">
      <dgm:prSet/>
      <dgm:spPr/>
      <dgm:t>
        <a:bodyPr/>
        <a:lstStyle/>
        <a:p>
          <a:endParaRPr lang="ru-RU"/>
        </a:p>
      </dgm:t>
    </dgm:pt>
    <dgm:pt modelId="{AD6F4665-6A8B-4AF0-B56F-8ACC85068379}" type="sibTrans" cxnId="{D1AC4675-57A5-4E22-A78E-5D6F56E927DB}">
      <dgm:prSet/>
      <dgm:spPr/>
      <dgm:t>
        <a:bodyPr/>
        <a:lstStyle/>
        <a:p>
          <a:endParaRPr lang="ru-RU"/>
        </a:p>
      </dgm:t>
    </dgm:pt>
    <dgm:pt modelId="{18A70A8C-E503-494F-AB46-7A6BCD844B0A}">
      <dgm:prSet custT="1"/>
      <dgm:spPr/>
      <dgm:t>
        <a:bodyPr/>
        <a:lstStyle/>
        <a:p>
          <a:r>
            <a:rPr lang="ru-RU" sz="1600" dirty="0"/>
            <a:t>Изменения, измеряющие уровень информированности населения </a:t>
          </a:r>
        </a:p>
      </dgm:t>
    </dgm:pt>
    <dgm:pt modelId="{92064479-4A78-4592-B7A1-6ED47AA5DA51}" type="parTrans" cxnId="{9916522E-225E-4177-A221-BE004C815C20}">
      <dgm:prSet/>
      <dgm:spPr/>
      <dgm:t>
        <a:bodyPr/>
        <a:lstStyle/>
        <a:p>
          <a:endParaRPr lang="ru-RU"/>
        </a:p>
      </dgm:t>
    </dgm:pt>
    <dgm:pt modelId="{B5941996-CA53-4E06-B397-719231F6F906}" type="sibTrans" cxnId="{9916522E-225E-4177-A221-BE004C815C20}">
      <dgm:prSet/>
      <dgm:spPr/>
      <dgm:t>
        <a:bodyPr/>
        <a:lstStyle/>
        <a:p>
          <a:endParaRPr lang="ru-RU"/>
        </a:p>
      </dgm:t>
    </dgm:pt>
    <dgm:pt modelId="{C91711C4-EB76-49CB-A28C-8A354EEC9C87}">
      <dgm:prSet/>
      <dgm:spPr/>
      <dgm:t>
        <a:bodyPr/>
        <a:lstStyle/>
        <a:p>
          <a:r>
            <a:rPr lang="ru-RU" b="1" dirty="0"/>
            <a:t>Пример</a:t>
          </a:r>
          <a:r>
            <a:rPr lang="ru-RU" b="0" dirty="0"/>
            <a:t>: процент респондентов, владеющих информацией по срокам</a:t>
          </a:r>
          <a:r>
            <a:rPr lang="ru-RU" b="0" i="1" dirty="0"/>
            <a:t> </a:t>
          </a:r>
          <a:r>
            <a:rPr lang="ru-RU" b="0" i="0" dirty="0"/>
            <a:t>регистрации</a:t>
          </a:r>
        </a:p>
      </dgm:t>
    </dgm:pt>
    <dgm:pt modelId="{8A04FC80-6243-472E-B4C2-89163602E7C6}" type="parTrans" cxnId="{78693533-3D90-4A85-942E-A370EA324DAF}">
      <dgm:prSet/>
      <dgm:spPr/>
      <dgm:t>
        <a:bodyPr/>
        <a:lstStyle/>
        <a:p>
          <a:endParaRPr lang="ru-RU"/>
        </a:p>
      </dgm:t>
    </dgm:pt>
    <dgm:pt modelId="{4CA642F2-9184-476D-B8A3-0A4C81E52EE8}" type="sibTrans" cxnId="{78693533-3D90-4A85-942E-A370EA324DAF}">
      <dgm:prSet/>
      <dgm:spPr/>
      <dgm:t>
        <a:bodyPr/>
        <a:lstStyle/>
        <a:p>
          <a:endParaRPr lang="ru-RU"/>
        </a:p>
      </dgm:t>
    </dgm:pt>
    <dgm:pt modelId="{8A877419-2320-46D0-9094-B4C36FF45459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Индикаторы воздействия</a:t>
          </a:r>
        </a:p>
      </dgm:t>
    </dgm:pt>
    <dgm:pt modelId="{F0113A98-E288-499D-8EB7-8A90FC68E241}" type="parTrans" cxnId="{E4BACCBA-EF93-4F82-A351-56E8F3DC7079}">
      <dgm:prSet/>
      <dgm:spPr/>
      <dgm:t>
        <a:bodyPr/>
        <a:lstStyle/>
        <a:p>
          <a:endParaRPr lang="ru-RU"/>
        </a:p>
      </dgm:t>
    </dgm:pt>
    <dgm:pt modelId="{6176D997-AF71-4D55-A1D1-1C98251786BE}" type="sibTrans" cxnId="{E4BACCBA-EF93-4F82-A351-56E8F3DC7079}">
      <dgm:prSet/>
      <dgm:spPr/>
      <dgm:t>
        <a:bodyPr/>
        <a:lstStyle/>
        <a:p>
          <a:endParaRPr lang="ru-RU"/>
        </a:p>
      </dgm:t>
    </dgm:pt>
    <dgm:pt modelId="{E18624FC-DE71-4B6A-AFEC-6788A9903DE2}">
      <dgm:prSet custT="1"/>
      <dgm:spPr/>
      <dgm:t>
        <a:bodyPr/>
        <a:lstStyle/>
        <a:p>
          <a:r>
            <a:rPr lang="ru-RU" sz="1400" dirty="0"/>
            <a:t>Изменения в отношении населения к услугам РАГС и достижение целей </a:t>
          </a:r>
        </a:p>
      </dgm:t>
    </dgm:pt>
    <dgm:pt modelId="{4ECCB00B-7FBA-4224-8782-A5B2BC3C0762}" type="parTrans" cxnId="{C0B7E572-B993-4AA7-9F9C-8049A947A9DD}">
      <dgm:prSet/>
      <dgm:spPr/>
      <dgm:t>
        <a:bodyPr/>
        <a:lstStyle/>
        <a:p>
          <a:endParaRPr lang="ru-RU"/>
        </a:p>
      </dgm:t>
    </dgm:pt>
    <dgm:pt modelId="{8D0A98B2-1C82-4E3B-86D7-BDA206091B53}" type="sibTrans" cxnId="{C0B7E572-B993-4AA7-9F9C-8049A947A9DD}">
      <dgm:prSet/>
      <dgm:spPr/>
      <dgm:t>
        <a:bodyPr/>
        <a:lstStyle/>
        <a:p>
          <a:endParaRPr lang="ru-RU"/>
        </a:p>
      </dgm:t>
    </dgm:pt>
    <dgm:pt modelId="{FD979987-A3A8-41AF-A7C8-F3E8E396E2D2}">
      <dgm:prSet custT="1"/>
      <dgm:spPr/>
      <dgm:t>
        <a:bodyPr/>
        <a:lstStyle/>
        <a:p>
          <a:r>
            <a:rPr lang="ru-RU" sz="1400" b="1" i="0" dirty="0"/>
            <a:t>Пример</a:t>
          </a:r>
          <a:r>
            <a:rPr lang="ru-RU" sz="1400" b="0" i="0" dirty="0"/>
            <a:t>: процент охвата детей в возрасте до 1 года регистрацией рождения</a:t>
          </a:r>
        </a:p>
      </dgm:t>
    </dgm:pt>
    <dgm:pt modelId="{BD2124F5-88EA-4B9C-BB9C-C9B8C5445030}" type="parTrans" cxnId="{75A5D1EE-362A-484F-9A1B-FD874CEC1EF3}">
      <dgm:prSet/>
      <dgm:spPr/>
      <dgm:t>
        <a:bodyPr/>
        <a:lstStyle/>
        <a:p>
          <a:endParaRPr lang="ru-RU"/>
        </a:p>
      </dgm:t>
    </dgm:pt>
    <dgm:pt modelId="{37E39445-4D74-4515-83AE-D64C79223B7E}" type="sibTrans" cxnId="{75A5D1EE-362A-484F-9A1B-FD874CEC1EF3}">
      <dgm:prSet/>
      <dgm:spPr/>
      <dgm:t>
        <a:bodyPr/>
        <a:lstStyle/>
        <a:p>
          <a:endParaRPr lang="ru-RU"/>
        </a:p>
      </dgm:t>
    </dgm:pt>
    <dgm:pt modelId="{CCA4A1C8-359C-44E2-B594-90F9D41ADA97}" type="pres">
      <dgm:prSet presAssocID="{200A8008-3CC1-45E3-AE59-0B6A344E15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AE3FD4-4C41-4677-9F53-450C0A70C082}" type="pres">
      <dgm:prSet presAssocID="{DDFD9F5F-71E8-4796-918E-6DFDDDA5E833}" presName="root" presStyleCnt="0"/>
      <dgm:spPr/>
    </dgm:pt>
    <dgm:pt modelId="{8071D71D-40F7-450C-807E-D5B2E7729E9E}" type="pres">
      <dgm:prSet presAssocID="{DDFD9F5F-71E8-4796-918E-6DFDDDA5E833}" presName="rootComposite" presStyleCnt="0"/>
      <dgm:spPr/>
    </dgm:pt>
    <dgm:pt modelId="{02A5B634-7FD4-4775-8742-CEFFF898CF95}" type="pres">
      <dgm:prSet presAssocID="{DDFD9F5F-71E8-4796-918E-6DFDDDA5E833}" presName="rootText" presStyleLbl="node1" presStyleIdx="0" presStyleCnt="4"/>
      <dgm:spPr/>
    </dgm:pt>
    <dgm:pt modelId="{96DEFBFE-036B-4D83-BDCE-B1A5ED327399}" type="pres">
      <dgm:prSet presAssocID="{DDFD9F5F-71E8-4796-918E-6DFDDDA5E833}" presName="rootConnector" presStyleLbl="node1" presStyleIdx="0" presStyleCnt="4"/>
      <dgm:spPr/>
    </dgm:pt>
    <dgm:pt modelId="{605BF84C-EDC5-4134-B80D-A61DEBFA3FDB}" type="pres">
      <dgm:prSet presAssocID="{DDFD9F5F-71E8-4796-918E-6DFDDDA5E833}" presName="childShape" presStyleCnt="0"/>
      <dgm:spPr/>
    </dgm:pt>
    <dgm:pt modelId="{AD8987ED-F2A7-4DAD-BE81-2BBBACD865D3}" type="pres">
      <dgm:prSet presAssocID="{2A703FC4-44DF-4F74-984D-A6E127E52097}" presName="Name13" presStyleLbl="parChTrans1D2" presStyleIdx="0" presStyleCnt="8"/>
      <dgm:spPr/>
    </dgm:pt>
    <dgm:pt modelId="{C8CD61BD-AA60-4C14-9880-3320FF85DB82}" type="pres">
      <dgm:prSet presAssocID="{B05BA5E3-BCE2-4DD5-B6B5-161ED85E610F}" presName="childText" presStyleLbl="bgAcc1" presStyleIdx="0" presStyleCnt="8" custScaleX="107760">
        <dgm:presLayoutVars>
          <dgm:bulletEnabled val="1"/>
        </dgm:presLayoutVars>
      </dgm:prSet>
      <dgm:spPr/>
    </dgm:pt>
    <dgm:pt modelId="{4E3AF6A6-FA94-41A1-8E4F-2F479EB23442}" type="pres">
      <dgm:prSet presAssocID="{526BC623-EEC1-4857-8E61-C9E031D0F40B}" presName="Name13" presStyleLbl="parChTrans1D2" presStyleIdx="1" presStyleCnt="8"/>
      <dgm:spPr/>
    </dgm:pt>
    <dgm:pt modelId="{E6F1DC1D-214F-41C4-BC68-F75EF0DA9371}" type="pres">
      <dgm:prSet presAssocID="{0D920186-C2A6-473A-B743-D96EA6F018FD}" presName="childText" presStyleLbl="bgAcc1" presStyleIdx="1" presStyleCnt="8" custScaleX="107880">
        <dgm:presLayoutVars>
          <dgm:bulletEnabled val="1"/>
        </dgm:presLayoutVars>
      </dgm:prSet>
      <dgm:spPr/>
    </dgm:pt>
    <dgm:pt modelId="{1340BDCD-A6D8-41A7-A1B2-D19A8622F2E3}" type="pres">
      <dgm:prSet presAssocID="{0D3EA188-FAA6-4C5F-A43A-45A1A8181C07}" presName="root" presStyleCnt="0"/>
      <dgm:spPr/>
    </dgm:pt>
    <dgm:pt modelId="{9B110B5B-DD9E-4B32-AD72-00561FFBFD07}" type="pres">
      <dgm:prSet presAssocID="{0D3EA188-FAA6-4C5F-A43A-45A1A8181C07}" presName="rootComposite" presStyleCnt="0"/>
      <dgm:spPr/>
    </dgm:pt>
    <dgm:pt modelId="{DEB6160F-22EA-4A86-801C-4E128D44C80A}" type="pres">
      <dgm:prSet presAssocID="{0D3EA188-FAA6-4C5F-A43A-45A1A8181C07}" presName="rootText" presStyleLbl="node1" presStyleIdx="1" presStyleCnt="4"/>
      <dgm:spPr/>
    </dgm:pt>
    <dgm:pt modelId="{F13E3CD3-7810-4F2C-8EAF-A63C41B47403}" type="pres">
      <dgm:prSet presAssocID="{0D3EA188-FAA6-4C5F-A43A-45A1A8181C07}" presName="rootConnector" presStyleLbl="node1" presStyleIdx="1" presStyleCnt="4"/>
      <dgm:spPr/>
    </dgm:pt>
    <dgm:pt modelId="{49E8AB97-ADE7-4FAC-83AE-84FDAEA328C0}" type="pres">
      <dgm:prSet presAssocID="{0D3EA188-FAA6-4C5F-A43A-45A1A8181C07}" presName="childShape" presStyleCnt="0"/>
      <dgm:spPr/>
    </dgm:pt>
    <dgm:pt modelId="{43C931A7-24AD-4A7C-B839-F9AA035F86F8}" type="pres">
      <dgm:prSet presAssocID="{F2E8D3F7-4F7B-4CF9-95BC-F37C217A2156}" presName="Name13" presStyleLbl="parChTrans1D2" presStyleIdx="2" presStyleCnt="8"/>
      <dgm:spPr/>
    </dgm:pt>
    <dgm:pt modelId="{F5472D25-A803-4144-A486-5C32A9D19549}" type="pres">
      <dgm:prSet presAssocID="{C40D6E6F-67E3-433D-82E3-4D71410A6925}" presName="childText" presStyleLbl="bgAcc1" presStyleIdx="2" presStyleCnt="8" custScaleX="107821" custLinFactNeighborX="-869" custLinFactNeighborY="1390">
        <dgm:presLayoutVars>
          <dgm:bulletEnabled val="1"/>
        </dgm:presLayoutVars>
      </dgm:prSet>
      <dgm:spPr/>
    </dgm:pt>
    <dgm:pt modelId="{4D25E75B-58B1-4434-965C-475AE0CC21BD}" type="pres">
      <dgm:prSet presAssocID="{935BDB3E-F8B9-415A-8B7C-852B696A7E06}" presName="Name13" presStyleLbl="parChTrans1D2" presStyleIdx="3" presStyleCnt="8"/>
      <dgm:spPr/>
    </dgm:pt>
    <dgm:pt modelId="{BEF2E601-76E5-4769-9CEF-0352E97FBB8F}" type="pres">
      <dgm:prSet presAssocID="{E386E82F-A233-4269-868E-188932BD5C19}" presName="childText" presStyleLbl="bgAcc1" presStyleIdx="3" presStyleCnt="8" custScaleX="107356">
        <dgm:presLayoutVars>
          <dgm:bulletEnabled val="1"/>
        </dgm:presLayoutVars>
      </dgm:prSet>
      <dgm:spPr/>
    </dgm:pt>
    <dgm:pt modelId="{CC284524-B853-4170-A95F-5DF5A0254E64}" type="pres">
      <dgm:prSet presAssocID="{D7847F75-6B57-405C-9DBA-67D9253C6EE8}" presName="root" presStyleCnt="0"/>
      <dgm:spPr/>
    </dgm:pt>
    <dgm:pt modelId="{6B2D6763-EEBD-425D-BFA7-16F42DEF5B37}" type="pres">
      <dgm:prSet presAssocID="{D7847F75-6B57-405C-9DBA-67D9253C6EE8}" presName="rootComposite" presStyleCnt="0"/>
      <dgm:spPr/>
    </dgm:pt>
    <dgm:pt modelId="{98DEC2D6-FFCF-4697-8B13-D3A28D461228}" type="pres">
      <dgm:prSet presAssocID="{D7847F75-6B57-405C-9DBA-67D9253C6EE8}" presName="rootText" presStyleLbl="node1" presStyleIdx="2" presStyleCnt="4"/>
      <dgm:spPr/>
    </dgm:pt>
    <dgm:pt modelId="{6B3E78FA-3D6C-4C79-A385-0836FD10EC9F}" type="pres">
      <dgm:prSet presAssocID="{D7847F75-6B57-405C-9DBA-67D9253C6EE8}" presName="rootConnector" presStyleLbl="node1" presStyleIdx="2" presStyleCnt="4"/>
      <dgm:spPr/>
    </dgm:pt>
    <dgm:pt modelId="{6A8B770A-A230-4639-8A0D-4706F841D1AE}" type="pres">
      <dgm:prSet presAssocID="{D7847F75-6B57-405C-9DBA-67D9253C6EE8}" presName="childShape" presStyleCnt="0"/>
      <dgm:spPr/>
    </dgm:pt>
    <dgm:pt modelId="{2375E9ED-469C-4616-A5EC-06B8F80BD8AE}" type="pres">
      <dgm:prSet presAssocID="{92064479-4A78-4592-B7A1-6ED47AA5DA51}" presName="Name13" presStyleLbl="parChTrans1D2" presStyleIdx="4" presStyleCnt="8"/>
      <dgm:spPr/>
    </dgm:pt>
    <dgm:pt modelId="{BFA1923A-C6FF-447F-A1DB-8DC047F16616}" type="pres">
      <dgm:prSet presAssocID="{18A70A8C-E503-494F-AB46-7A6BCD844B0A}" presName="childText" presStyleLbl="bgAcc1" presStyleIdx="4" presStyleCnt="8" custScaleX="110308">
        <dgm:presLayoutVars>
          <dgm:bulletEnabled val="1"/>
        </dgm:presLayoutVars>
      </dgm:prSet>
      <dgm:spPr/>
    </dgm:pt>
    <dgm:pt modelId="{8A4AF1D2-3763-45F2-8935-6838EEB9282B}" type="pres">
      <dgm:prSet presAssocID="{8A04FC80-6243-472E-B4C2-89163602E7C6}" presName="Name13" presStyleLbl="parChTrans1D2" presStyleIdx="5" presStyleCnt="8"/>
      <dgm:spPr/>
    </dgm:pt>
    <dgm:pt modelId="{E3CD8C51-3273-4287-9F4B-E52226BC1EA2}" type="pres">
      <dgm:prSet presAssocID="{C91711C4-EB76-49CB-A28C-8A354EEC9C87}" presName="childText" presStyleLbl="bgAcc1" presStyleIdx="5" presStyleCnt="8" custScaleX="109439">
        <dgm:presLayoutVars>
          <dgm:bulletEnabled val="1"/>
        </dgm:presLayoutVars>
      </dgm:prSet>
      <dgm:spPr/>
    </dgm:pt>
    <dgm:pt modelId="{A8F87DD7-7F4A-46E9-A5E0-01CF10A7AE2B}" type="pres">
      <dgm:prSet presAssocID="{8A877419-2320-46D0-9094-B4C36FF45459}" presName="root" presStyleCnt="0"/>
      <dgm:spPr/>
    </dgm:pt>
    <dgm:pt modelId="{3288E957-C606-4B78-89CB-55C64ACA9167}" type="pres">
      <dgm:prSet presAssocID="{8A877419-2320-46D0-9094-B4C36FF45459}" presName="rootComposite" presStyleCnt="0"/>
      <dgm:spPr/>
    </dgm:pt>
    <dgm:pt modelId="{3CA315D2-C4E6-4FFC-BC33-9770227CDC02}" type="pres">
      <dgm:prSet presAssocID="{8A877419-2320-46D0-9094-B4C36FF45459}" presName="rootText" presStyleLbl="node1" presStyleIdx="3" presStyleCnt="4"/>
      <dgm:spPr/>
    </dgm:pt>
    <dgm:pt modelId="{5C367899-5178-40E9-820E-C76B88E814E8}" type="pres">
      <dgm:prSet presAssocID="{8A877419-2320-46D0-9094-B4C36FF45459}" presName="rootConnector" presStyleLbl="node1" presStyleIdx="3" presStyleCnt="4"/>
      <dgm:spPr/>
    </dgm:pt>
    <dgm:pt modelId="{87A94170-D7BB-4403-98C5-4EC66232B609}" type="pres">
      <dgm:prSet presAssocID="{8A877419-2320-46D0-9094-B4C36FF45459}" presName="childShape" presStyleCnt="0"/>
      <dgm:spPr/>
    </dgm:pt>
    <dgm:pt modelId="{DB990F92-239E-42AA-B0C7-B7A8BBA9D50D}" type="pres">
      <dgm:prSet presAssocID="{4ECCB00B-7FBA-4224-8782-A5B2BC3C0762}" presName="Name13" presStyleLbl="parChTrans1D2" presStyleIdx="6" presStyleCnt="8"/>
      <dgm:spPr/>
    </dgm:pt>
    <dgm:pt modelId="{FEC2369A-1491-4089-994A-6ABC980FF70C}" type="pres">
      <dgm:prSet presAssocID="{E18624FC-DE71-4B6A-AFEC-6788A9903DE2}" presName="childText" presStyleLbl="bgAcc1" presStyleIdx="6" presStyleCnt="8">
        <dgm:presLayoutVars>
          <dgm:bulletEnabled val="1"/>
        </dgm:presLayoutVars>
      </dgm:prSet>
      <dgm:spPr/>
    </dgm:pt>
    <dgm:pt modelId="{0906D1CE-5233-4E6E-A832-2163CF81A758}" type="pres">
      <dgm:prSet presAssocID="{BD2124F5-88EA-4B9C-BB9C-C9B8C5445030}" presName="Name13" presStyleLbl="parChTrans1D2" presStyleIdx="7" presStyleCnt="8"/>
      <dgm:spPr/>
    </dgm:pt>
    <dgm:pt modelId="{BE635AD3-BAE3-4EA0-A72F-85B310312CA4}" type="pres">
      <dgm:prSet presAssocID="{FD979987-A3A8-41AF-A7C8-F3E8E396E2D2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7C5D1907-B6BD-4C72-8EE5-CD11374F3E84}" type="presOf" srcId="{DDFD9F5F-71E8-4796-918E-6DFDDDA5E833}" destId="{02A5B634-7FD4-4775-8742-CEFFF898CF95}" srcOrd="0" destOrd="0" presId="urn:microsoft.com/office/officeart/2005/8/layout/hierarchy3"/>
    <dgm:cxn modelId="{16829407-3744-4315-831B-E3BE1BA94FDB}" type="presOf" srcId="{E18624FC-DE71-4B6A-AFEC-6788A9903DE2}" destId="{FEC2369A-1491-4089-994A-6ABC980FF70C}" srcOrd="0" destOrd="0" presId="urn:microsoft.com/office/officeart/2005/8/layout/hierarchy3"/>
    <dgm:cxn modelId="{EF798713-15EB-4734-919F-6DEDA15E46E9}" type="presOf" srcId="{4ECCB00B-7FBA-4224-8782-A5B2BC3C0762}" destId="{DB990F92-239E-42AA-B0C7-B7A8BBA9D50D}" srcOrd="0" destOrd="0" presId="urn:microsoft.com/office/officeart/2005/8/layout/hierarchy3"/>
    <dgm:cxn modelId="{87C9C115-2E9C-403A-8C8B-30928DAA86F7}" type="presOf" srcId="{D7847F75-6B57-405C-9DBA-67D9253C6EE8}" destId="{6B3E78FA-3D6C-4C79-A385-0836FD10EC9F}" srcOrd="1" destOrd="0" presId="urn:microsoft.com/office/officeart/2005/8/layout/hierarchy3"/>
    <dgm:cxn modelId="{49BD001D-F418-40C1-89C5-A38937263484}" srcId="{DDFD9F5F-71E8-4796-918E-6DFDDDA5E833}" destId="{B05BA5E3-BCE2-4DD5-B6B5-161ED85E610F}" srcOrd="0" destOrd="0" parTransId="{2A703FC4-44DF-4F74-984D-A6E127E52097}" sibTransId="{810AAAF1-1759-4AD2-92A9-65A5734E661D}"/>
    <dgm:cxn modelId="{40676926-7E0E-4692-B9ED-DF9DB9C67F70}" type="presOf" srcId="{935BDB3E-F8B9-415A-8B7C-852B696A7E06}" destId="{4D25E75B-58B1-4434-965C-475AE0CC21BD}" srcOrd="0" destOrd="0" presId="urn:microsoft.com/office/officeart/2005/8/layout/hierarchy3"/>
    <dgm:cxn modelId="{D3E41C2A-B210-4542-9D7D-FAED09EF9679}" srcId="{0D3EA188-FAA6-4C5F-A43A-45A1A8181C07}" destId="{C40D6E6F-67E3-433D-82E3-4D71410A6925}" srcOrd="0" destOrd="0" parTransId="{F2E8D3F7-4F7B-4CF9-95BC-F37C217A2156}" sibTransId="{0DAF9BEB-3D39-40DD-9C24-A4E77930E60C}"/>
    <dgm:cxn modelId="{37AE1F2C-439A-4155-8C64-1C01FB54B615}" type="presOf" srcId="{8A04FC80-6243-472E-B4C2-89163602E7C6}" destId="{8A4AF1D2-3763-45F2-8935-6838EEB9282B}" srcOrd="0" destOrd="0" presId="urn:microsoft.com/office/officeart/2005/8/layout/hierarchy3"/>
    <dgm:cxn modelId="{9916522E-225E-4177-A221-BE004C815C20}" srcId="{D7847F75-6B57-405C-9DBA-67D9253C6EE8}" destId="{18A70A8C-E503-494F-AB46-7A6BCD844B0A}" srcOrd="0" destOrd="0" parTransId="{92064479-4A78-4592-B7A1-6ED47AA5DA51}" sibTransId="{B5941996-CA53-4E06-B397-719231F6F906}"/>
    <dgm:cxn modelId="{78693533-3D90-4A85-942E-A370EA324DAF}" srcId="{D7847F75-6B57-405C-9DBA-67D9253C6EE8}" destId="{C91711C4-EB76-49CB-A28C-8A354EEC9C87}" srcOrd="1" destOrd="0" parTransId="{8A04FC80-6243-472E-B4C2-89163602E7C6}" sibTransId="{4CA642F2-9184-476D-B8A3-0A4C81E52EE8}"/>
    <dgm:cxn modelId="{A7F5B334-8098-4D4B-9186-AD6ACA7A4BBA}" type="presOf" srcId="{8A877419-2320-46D0-9094-B4C36FF45459}" destId="{5C367899-5178-40E9-820E-C76B88E814E8}" srcOrd="1" destOrd="0" presId="urn:microsoft.com/office/officeart/2005/8/layout/hierarchy3"/>
    <dgm:cxn modelId="{EDDC7038-C497-47C0-9A24-A1F7D991775A}" type="presOf" srcId="{92064479-4A78-4592-B7A1-6ED47AA5DA51}" destId="{2375E9ED-469C-4616-A5EC-06B8F80BD8AE}" srcOrd="0" destOrd="0" presId="urn:microsoft.com/office/officeart/2005/8/layout/hierarchy3"/>
    <dgm:cxn modelId="{B3CF7F5E-7084-4F4A-9BC5-EC198576908D}" srcId="{200A8008-3CC1-45E3-AE59-0B6A344E15F3}" destId="{DDFD9F5F-71E8-4796-918E-6DFDDDA5E833}" srcOrd="0" destOrd="0" parTransId="{80C0FF27-492A-4FEB-ADB0-E25518F6C0C2}" sibTransId="{E0E44099-0479-4940-8E80-5E1348678827}"/>
    <dgm:cxn modelId="{CC70F868-E4A0-4534-8716-4E66E44ED026}" type="presOf" srcId="{0D920186-C2A6-473A-B743-D96EA6F018FD}" destId="{E6F1DC1D-214F-41C4-BC68-F75EF0DA9371}" srcOrd="0" destOrd="0" presId="urn:microsoft.com/office/officeart/2005/8/layout/hierarchy3"/>
    <dgm:cxn modelId="{FC7FC46D-B8DD-4839-A6F4-C8DF77E98EE8}" type="presOf" srcId="{F2E8D3F7-4F7B-4CF9-95BC-F37C217A2156}" destId="{43C931A7-24AD-4A7C-B839-F9AA035F86F8}" srcOrd="0" destOrd="0" presId="urn:microsoft.com/office/officeart/2005/8/layout/hierarchy3"/>
    <dgm:cxn modelId="{C0B7E572-B993-4AA7-9F9C-8049A947A9DD}" srcId="{8A877419-2320-46D0-9094-B4C36FF45459}" destId="{E18624FC-DE71-4B6A-AFEC-6788A9903DE2}" srcOrd="0" destOrd="0" parTransId="{4ECCB00B-7FBA-4224-8782-A5B2BC3C0762}" sibTransId="{8D0A98B2-1C82-4E3B-86D7-BDA206091B53}"/>
    <dgm:cxn modelId="{7B963B73-6DDC-4D28-B02C-F8179CCD6B7A}" srcId="{DDFD9F5F-71E8-4796-918E-6DFDDDA5E833}" destId="{0D920186-C2A6-473A-B743-D96EA6F018FD}" srcOrd="1" destOrd="0" parTransId="{526BC623-EEC1-4857-8E61-C9E031D0F40B}" sibTransId="{08FCFAE8-F772-49E1-B3ED-DDDE6EA43A4E}"/>
    <dgm:cxn modelId="{D1AC4675-57A5-4E22-A78E-5D6F56E927DB}" srcId="{200A8008-3CC1-45E3-AE59-0B6A344E15F3}" destId="{D7847F75-6B57-405C-9DBA-67D9253C6EE8}" srcOrd="2" destOrd="0" parTransId="{0A84CBC8-538A-4127-9C95-E4E13ACC536F}" sibTransId="{AD6F4665-6A8B-4AF0-B56F-8ACC85068379}"/>
    <dgm:cxn modelId="{AF296F75-64F8-4463-95AD-866292264F0D}" srcId="{0D3EA188-FAA6-4C5F-A43A-45A1A8181C07}" destId="{E386E82F-A233-4269-868E-188932BD5C19}" srcOrd="1" destOrd="0" parTransId="{935BDB3E-F8B9-415A-8B7C-852B696A7E06}" sibTransId="{62480E12-226A-48A0-8C79-9A3FB8A50BF9}"/>
    <dgm:cxn modelId="{3273A176-D42C-465D-A0B4-578C7B02AC57}" type="presOf" srcId="{526BC623-EEC1-4857-8E61-C9E031D0F40B}" destId="{4E3AF6A6-FA94-41A1-8E4F-2F479EB23442}" srcOrd="0" destOrd="0" presId="urn:microsoft.com/office/officeart/2005/8/layout/hierarchy3"/>
    <dgm:cxn modelId="{AEDAF056-A06B-4761-9343-BC4B4CAB7FD0}" type="presOf" srcId="{D7847F75-6B57-405C-9DBA-67D9253C6EE8}" destId="{98DEC2D6-FFCF-4697-8B13-D3A28D461228}" srcOrd="0" destOrd="0" presId="urn:microsoft.com/office/officeart/2005/8/layout/hierarchy3"/>
    <dgm:cxn modelId="{8EF2515A-BE36-405B-87DE-299F38C98169}" type="presOf" srcId="{E386E82F-A233-4269-868E-188932BD5C19}" destId="{BEF2E601-76E5-4769-9CEF-0352E97FBB8F}" srcOrd="0" destOrd="0" presId="urn:microsoft.com/office/officeart/2005/8/layout/hierarchy3"/>
    <dgm:cxn modelId="{7D9FF77E-9F55-4375-8D8E-EB603C87D12E}" type="presOf" srcId="{2A703FC4-44DF-4F74-984D-A6E127E52097}" destId="{AD8987ED-F2A7-4DAD-BE81-2BBBACD865D3}" srcOrd="0" destOrd="0" presId="urn:microsoft.com/office/officeart/2005/8/layout/hierarchy3"/>
    <dgm:cxn modelId="{F5027F7F-30A1-40E5-8408-1C5587CDFED3}" type="presOf" srcId="{18A70A8C-E503-494F-AB46-7A6BCD844B0A}" destId="{BFA1923A-C6FF-447F-A1DB-8DC047F16616}" srcOrd="0" destOrd="0" presId="urn:microsoft.com/office/officeart/2005/8/layout/hierarchy3"/>
    <dgm:cxn modelId="{8601D785-15E1-49A7-B6C6-35E3B40DCCF8}" srcId="{200A8008-3CC1-45E3-AE59-0B6A344E15F3}" destId="{0D3EA188-FAA6-4C5F-A43A-45A1A8181C07}" srcOrd="1" destOrd="0" parTransId="{5DB96ECD-BDAE-4E46-ADB0-F2BDD9F37352}" sibTransId="{53125831-1F72-4AC0-854A-EAFB89F6473F}"/>
    <dgm:cxn modelId="{160B9895-3FB1-4E1C-BB0A-61AEE7689400}" type="presOf" srcId="{C91711C4-EB76-49CB-A28C-8A354EEC9C87}" destId="{E3CD8C51-3273-4287-9F4B-E52226BC1EA2}" srcOrd="0" destOrd="0" presId="urn:microsoft.com/office/officeart/2005/8/layout/hierarchy3"/>
    <dgm:cxn modelId="{18439597-750A-492F-8F82-E475C025A40A}" type="presOf" srcId="{0D3EA188-FAA6-4C5F-A43A-45A1A8181C07}" destId="{DEB6160F-22EA-4A86-801C-4E128D44C80A}" srcOrd="0" destOrd="0" presId="urn:microsoft.com/office/officeart/2005/8/layout/hierarchy3"/>
    <dgm:cxn modelId="{8441449B-5914-4E42-B16C-2E7E232B36DB}" type="presOf" srcId="{200A8008-3CC1-45E3-AE59-0B6A344E15F3}" destId="{CCA4A1C8-359C-44E2-B594-90F9D41ADA97}" srcOrd="0" destOrd="0" presId="urn:microsoft.com/office/officeart/2005/8/layout/hierarchy3"/>
    <dgm:cxn modelId="{2770D9B0-89C1-4F6C-BE5C-62066484D27F}" type="presOf" srcId="{BD2124F5-88EA-4B9C-BB9C-C9B8C5445030}" destId="{0906D1CE-5233-4E6E-A832-2163CF81A758}" srcOrd="0" destOrd="0" presId="urn:microsoft.com/office/officeart/2005/8/layout/hierarchy3"/>
    <dgm:cxn modelId="{9260E3B9-FD5A-45BA-A767-221B2BB4CF54}" type="presOf" srcId="{0D3EA188-FAA6-4C5F-A43A-45A1A8181C07}" destId="{F13E3CD3-7810-4F2C-8EAF-A63C41B47403}" srcOrd="1" destOrd="0" presId="urn:microsoft.com/office/officeart/2005/8/layout/hierarchy3"/>
    <dgm:cxn modelId="{E4BACCBA-EF93-4F82-A351-56E8F3DC7079}" srcId="{200A8008-3CC1-45E3-AE59-0B6A344E15F3}" destId="{8A877419-2320-46D0-9094-B4C36FF45459}" srcOrd="3" destOrd="0" parTransId="{F0113A98-E288-499D-8EB7-8A90FC68E241}" sibTransId="{6176D997-AF71-4D55-A1D1-1C98251786BE}"/>
    <dgm:cxn modelId="{C6F32FC2-BAEA-46C9-9647-5413202EF02C}" type="presOf" srcId="{FD979987-A3A8-41AF-A7C8-F3E8E396E2D2}" destId="{BE635AD3-BAE3-4EA0-A72F-85B310312CA4}" srcOrd="0" destOrd="0" presId="urn:microsoft.com/office/officeart/2005/8/layout/hierarchy3"/>
    <dgm:cxn modelId="{FEF081C5-92EF-4735-9E73-EFCA568324E6}" type="presOf" srcId="{DDFD9F5F-71E8-4796-918E-6DFDDDA5E833}" destId="{96DEFBFE-036B-4D83-BDCE-B1A5ED327399}" srcOrd="1" destOrd="0" presId="urn:microsoft.com/office/officeart/2005/8/layout/hierarchy3"/>
    <dgm:cxn modelId="{992BBBED-B142-4B26-95EA-60864AD09289}" type="presOf" srcId="{B05BA5E3-BCE2-4DD5-B6B5-161ED85E610F}" destId="{C8CD61BD-AA60-4C14-9880-3320FF85DB82}" srcOrd="0" destOrd="0" presId="urn:microsoft.com/office/officeart/2005/8/layout/hierarchy3"/>
    <dgm:cxn modelId="{75A5D1EE-362A-484F-9A1B-FD874CEC1EF3}" srcId="{8A877419-2320-46D0-9094-B4C36FF45459}" destId="{FD979987-A3A8-41AF-A7C8-F3E8E396E2D2}" srcOrd="1" destOrd="0" parTransId="{BD2124F5-88EA-4B9C-BB9C-C9B8C5445030}" sibTransId="{37E39445-4D74-4515-83AE-D64C79223B7E}"/>
    <dgm:cxn modelId="{910EEEF8-5E95-4C6E-9D47-84DBC4F1A5B0}" type="presOf" srcId="{C40D6E6F-67E3-433D-82E3-4D71410A6925}" destId="{F5472D25-A803-4144-A486-5C32A9D19549}" srcOrd="0" destOrd="0" presId="urn:microsoft.com/office/officeart/2005/8/layout/hierarchy3"/>
    <dgm:cxn modelId="{5EBF65FC-8A0C-4F17-84D0-2668D71ECE76}" type="presOf" srcId="{8A877419-2320-46D0-9094-B4C36FF45459}" destId="{3CA315D2-C4E6-4FFC-BC33-9770227CDC02}" srcOrd="0" destOrd="0" presId="urn:microsoft.com/office/officeart/2005/8/layout/hierarchy3"/>
    <dgm:cxn modelId="{F9F1DFF5-0879-4831-9048-C085C902F764}" type="presParOf" srcId="{CCA4A1C8-359C-44E2-B594-90F9D41ADA97}" destId="{E8AE3FD4-4C41-4677-9F53-450C0A70C082}" srcOrd="0" destOrd="0" presId="urn:microsoft.com/office/officeart/2005/8/layout/hierarchy3"/>
    <dgm:cxn modelId="{C693C298-7FA6-45D2-AEAA-B46378036A72}" type="presParOf" srcId="{E8AE3FD4-4C41-4677-9F53-450C0A70C082}" destId="{8071D71D-40F7-450C-807E-D5B2E7729E9E}" srcOrd="0" destOrd="0" presId="urn:microsoft.com/office/officeart/2005/8/layout/hierarchy3"/>
    <dgm:cxn modelId="{9453B2C9-E094-424C-A882-0F6A41195449}" type="presParOf" srcId="{8071D71D-40F7-450C-807E-D5B2E7729E9E}" destId="{02A5B634-7FD4-4775-8742-CEFFF898CF95}" srcOrd="0" destOrd="0" presId="urn:microsoft.com/office/officeart/2005/8/layout/hierarchy3"/>
    <dgm:cxn modelId="{C727F50A-4C64-41D6-A611-383B091C832E}" type="presParOf" srcId="{8071D71D-40F7-450C-807E-D5B2E7729E9E}" destId="{96DEFBFE-036B-4D83-BDCE-B1A5ED327399}" srcOrd="1" destOrd="0" presId="urn:microsoft.com/office/officeart/2005/8/layout/hierarchy3"/>
    <dgm:cxn modelId="{C8F1BBA2-CA87-4E06-97B0-0406B3C4674D}" type="presParOf" srcId="{E8AE3FD4-4C41-4677-9F53-450C0A70C082}" destId="{605BF84C-EDC5-4134-B80D-A61DEBFA3FDB}" srcOrd="1" destOrd="0" presId="urn:microsoft.com/office/officeart/2005/8/layout/hierarchy3"/>
    <dgm:cxn modelId="{C114CAB6-571E-458D-9C64-C74ADAF6F3DD}" type="presParOf" srcId="{605BF84C-EDC5-4134-B80D-A61DEBFA3FDB}" destId="{AD8987ED-F2A7-4DAD-BE81-2BBBACD865D3}" srcOrd="0" destOrd="0" presId="urn:microsoft.com/office/officeart/2005/8/layout/hierarchy3"/>
    <dgm:cxn modelId="{01DD569B-B34F-40A0-A463-03E2FFCB843D}" type="presParOf" srcId="{605BF84C-EDC5-4134-B80D-A61DEBFA3FDB}" destId="{C8CD61BD-AA60-4C14-9880-3320FF85DB82}" srcOrd="1" destOrd="0" presId="urn:microsoft.com/office/officeart/2005/8/layout/hierarchy3"/>
    <dgm:cxn modelId="{394DAE9E-F512-4208-AA8A-96062D76C1DF}" type="presParOf" srcId="{605BF84C-EDC5-4134-B80D-A61DEBFA3FDB}" destId="{4E3AF6A6-FA94-41A1-8E4F-2F479EB23442}" srcOrd="2" destOrd="0" presId="urn:microsoft.com/office/officeart/2005/8/layout/hierarchy3"/>
    <dgm:cxn modelId="{C3F4C122-BE46-4F50-BA73-EBA1667A70D5}" type="presParOf" srcId="{605BF84C-EDC5-4134-B80D-A61DEBFA3FDB}" destId="{E6F1DC1D-214F-41C4-BC68-F75EF0DA9371}" srcOrd="3" destOrd="0" presId="urn:microsoft.com/office/officeart/2005/8/layout/hierarchy3"/>
    <dgm:cxn modelId="{7F861B2E-29A0-4E46-8992-7F66018D7987}" type="presParOf" srcId="{CCA4A1C8-359C-44E2-B594-90F9D41ADA97}" destId="{1340BDCD-A6D8-41A7-A1B2-D19A8622F2E3}" srcOrd="1" destOrd="0" presId="urn:microsoft.com/office/officeart/2005/8/layout/hierarchy3"/>
    <dgm:cxn modelId="{53E68BA3-512E-4DF9-A9E8-7D0E68894398}" type="presParOf" srcId="{1340BDCD-A6D8-41A7-A1B2-D19A8622F2E3}" destId="{9B110B5B-DD9E-4B32-AD72-00561FFBFD07}" srcOrd="0" destOrd="0" presId="urn:microsoft.com/office/officeart/2005/8/layout/hierarchy3"/>
    <dgm:cxn modelId="{E80F7D90-3F3C-4C8F-83A1-2D24FEE18B10}" type="presParOf" srcId="{9B110B5B-DD9E-4B32-AD72-00561FFBFD07}" destId="{DEB6160F-22EA-4A86-801C-4E128D44C80A}" srcOrd="0" destOrd="0" presId="urn:microsoft.com/office/officeart/2005/8/layout/hierarchy3"/>
    <dgm:cxn modelId="{338386E5-02F4-4D63-8A21-3787F21BADEE}" type="presParOf" srcId="{9B110B5B-DD9E-4B32-AD72-00561FFBFD07}" destId="{F13E3CD3-7810-4F2C-8EAF-A63C41B47403}" srcOrd="1" destOrd="0" presId="urn:microsoft.com/office/officeart/2005/8/layout/hierarchy3"/>
    <dgm:cxn modelId="{5FEB5E5C-C54A-4800-939D-84A665829E98}" type="presParOf" srcId="{1340BDCD-A6D8-41A7-A1B2-D19A8622F2E3}" destId="{49E8AB97-ADE7-4FAC-83AE-84FDAEA328C0}" srcOrd="1" destOrd="0" presId="urn:microsoft.com/office/officeart/2005/8/layout/hierarchy3"/>
    <dgm:cxn modelId="{C952219D-83BF-44F0-A57F-471180BA051D}" type="presParOf" srcId="{49E8AB97-ADE7-4FAC-83AE-84FDAEA328C0}" destId="{43C931A7-24AD-4A7C-B839-F9AA035F86F8}" srcOrd="0" destOrd="0" presId="urn:microsoft.com/office/officeart/2005/8/layout/hierarchy3"/>
    <dgm:cxn modelId="{EAAB6BCF-69D0-479C-A1A7-5A2CC81E121A}" type="presParOf" srcId="{49E8AB97-ADE7-4FAC-83AE-84FDAEA328C0}" destId="{F5472D25-A803-4144-A486-5C32A9D19549}" srcOrd="1" destOrd="0" presId="urn:microsoft.com/office/officeart/2005/8/layout/hierarchy3"/>
    <dgm:cxn modelId="{E78045F4-9D01-4322-97F2-637C5C5ED78D}" type="presParOf" srcId="{49E8AB97-ADE7-4FAC-83AE-84FDAEA328C0}" destId="{4D25E75B-58B1-4434-965C-475AE0CC21BD}" srcOrd="2" destOrd="0" presId="urn:microsoft.com/office/officeart/2005/8/layout/hierarchy3"/>
    <dgm:cxn modelId="{CBF26860-97D6-4A1E-9832-DB01C2A43006}" type="presParOf" srcId="{49E8AB97-ADE7-4FAC-83AE-84FDAEA328C0}" destId="{BEF2E601-76E5-4769-9CEF-0352E97FBB8F}" srcOrd="3" destOrd="0" presId="urn:microsoft.com/office/officeart/2005/8/layout/hierarchy3"/>
    <dgm:cxn modelId="{0526CACE-F244-48BA-BAC3-64B0A471FCB9}" type="presParOf" srcId="{CCA4A1C8-359C-44E2-B594-90F9D41ADA97}" destId="{CC284524-B853-4170-A95F-5DF5A0254E64}" srcOrd="2" destOrd="0" presId="urn:microsoft.com/office/officeart/2005/8/layout/hierarchy3"/>
    <dgm:cxn modelId="{2840BC55-25A5-4B7F-9915-3415F1C049E9}" type="presParOf" srcId="{CC284524-B853-4170-A95F-5DF5A0254E64}" destId="{6B2D6763-EEBD-425D-BFA7-16F42DEF5B37}" srcOrd="0" destOrd="0" presId="urn:microsoft.com/office/officeart/2005/8/layout/hierarchy3"/>
    <dgm:cxn modelId="{13724061-D145-466D-9C12-3FE7F2A5F43F}" type="presParOf" srcId="{6B2D6763-EEBD-425D-BFA7-16F42DEF5B37}" destId="{98DEC2D6-FFCF-4697-8B13-D3A28D461228}" srcOrd="0" destOrd="0" presId="urn:microsoft.com/office/officeart/2005/8/layout/hierarchy3"/>
    <dgm:cxn modelId="{D102EC52-871C-4255-8554-65DA4697AD71}" type="presParOf" srcId="{6B2D6763-EEBD-425D-BFA7-16F42DEF5B37}" destId="{6B3E78FA-3D6C-4C79-A385-0836FD10EC9F}" srcOrd="1" destOrd="0" presId="urn:microsoft.com/office/officeart/2005/8/layout/hierarchy3"/>
    <dgm:cxn modelId="{58380B47-6814-4524-BD5D-F240433BF2D1}" type="presParOf" srcId="{CC284524-B853-4170-A95F-5DF5A0254E64}" destId="{6A8B770A-A230-4639-8A0D-4706F841D1AE}" srcOrd="1" destOrd="0" presId="urn:microsoft.com/office/officeart/2005/8/layout/hierarchy3"/>
    <dgm:cxn modelId="{73BD5285-9F4E-4094-A919-9B11735EED7A}" type="presParOf" srcId="{6A8B770A-A230-4639-8A0D-4706F841D1AE}" destId="{2375E9ED-469C-4616-A5EC-06B8F80BD8AE}" srcOrd="0" destOrd="0" presId="urn:microsoft.com/office/officeart/2005/8/layout/hierarchy3"/>
    <dgm:cxn modelId="{06E376A2-E04E-4064-8398-DB44FEF18EBE}" type="presParOf" srcId="{6A8B770A-A230-4639-8A0D-4706F841D1AE}" destId="{BFA1923A-C6FF-447F-A1DB-8DC047F16616}" srcOrd="1" destOrd="0" presId="urn:microsoft.com/office/officeart/2005/8/layout/hierarchy3"/>
    <dgm:cxn modelId="{7BCE826B-1447-43A0-9C89-33EB53974172}" type="presParOf" srcId="{6A8B770A-A230-4639-8A0D-4706F841D1AE}" destId="{8A4AF1D2-3763-45F2-8935-6838EEB9282B}" srcOrd="2" destOrd="0" presId="urn:microsoft.com/office/officeart/2005/8/layout/hierarchy3"/>
    <dgm:cxn modelId="{8374EB11-7B89-4B5E-81DE-6C76C5835056}" type="presParOf" srcId="{6A8B770A-A230-4639-8A0D-4706F841D1AE}" destId="{E3CD8C51-3273-4287-9F4B-E52226BC1EA2}" srcOrd="3" destOrd="0" presId="urn:microsoft.com/office/officeart/2005/8/layout/hierarchy3"/>
    <dgm:cxn modelId="{6002F501-A3C0-4FD3-AF63-C91BF9A572EE}" type="presParOf" srcId="{CCA4A1C8-359C-44E2-B594-90F9D41ADA97}" destId="{A8F87DD7-7F4A-46E9-A5E0-01CF10A7AE2B}" srcOrd="3" destOrd="0" presId="urn:microsoft.com/office/officeart/2005/8/layout/hierarchy3"/>
    <dgm:cxn modelId="{4A9DD29A-B720-4F6F-B06A-C80E3AB9D637}" type="presParOf" srcId="{A8F87DD7-7F4A-46E9-A5E0-01CF10A7AE2B}" destId="{3288E957-C606-4B78-89CB-55C64ACA9167}" srcOrd="0" destOrd="0" presId="urn:microsoft.com/office/officeart/2005/8/layout/hierarchy3"/>
    <dgm:cxn modelId="{D93B735D-6002-4C67-B156-5AA9DF9678AA}" type="presParOf" srcId="{3288E957-C606-4B78-89CB-55C64ACA9167}" destId="{3CA315D2-C4E6-4FFC-BC33-9770227CDC02}" srcOrd="0" destOrd="0" presId="urn:microsoft.com/office/officeart/2005/8/layout/hierarchy3"/>
    <dgm:cxn modelId="{2F32A7A2-9EC1-4C1A-891B-29BE3D28A25F}" type="presParOf" srcId="{3288E957-C606-4B78-89CB-55C64ACA9167}" destId="{5C367899-5178-40E9-820E-C76B88E814E8}" srcOrd="1" destOrd="0" presId="urn:microsoft.com/office/officeart/2005/8/layout/hierarchy3"/>
    <dgm:cxn modelId="{0FB1055C-094C-43DA-8B15-5FD59E142BA4}" type="presParOf" srcId="{A8F87DD7-7F4A-46E9-A5E0-01CF10A7AE2B}" destId="{87A94170-D7BB-4403-98C5-4EC66232B609}" srcOrd="1" destOrd="0" presId="urn:microsoft.com/office/officeart/2005/8/layout/hierarchy3"/>
    <dgm:cxn modelId="{8A27BC26-3026-40CF-9586-2EC81035DAB9}" type="presParOf" srcId="{87A94170-D7BB-4403-98C5-4EC66232B609}" destId="{DB990F92-239E-42AA-B0C7-B7A8BBA9D50D}" srcOrd="0" destOrd="0" presId="urn:microsoft.com/office/officeart/2005/8/layout/hierarchy3"/>
    <dgm:cxn modelId="{1786EC9B-5B22-45CC-8BDB-5ED7D3A57D19}" type="presParOf" srcId="{87A94170-D7BB-4403-98C5-4EC66232B609}" destId="{FEC2369A-1491-4089-994A-6ABC980FF70C}" srcOrd="1" destOrd="0" presId="urn:microsoft.com/office/officeart/2005/8/layout/hierarchy3"/>
    <dgm:cxn modelId="{93A77610-B07E-43C6-8216-A6A41C4DE290}" type="presParOf" srcId="{87A94170-D7BB-4403-98C5-4EC66232B609}" destId="{0906D1CE-5233-4E6E-A832-2163CF81A758}" srcOrd="2" destOrd="0" presId="urn:microsoft.com/office/officeart/2005/8/layout/hierarchy3"/>
    <dgm:cxn modelId="{240297F4-EA9D-440F-9510-19859BDEF754}" type="presParOf" srcId="{87A94170-D7BB-4403-98C5-4EC66232B609}" destId="{BE635AD3-BAE3-4EA0-A72F-85B310312CA4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2C1BC-2BB8-4927-AB26-0F82CF404C5C}">
      <dsp:nvSpPr>
        <dsp:cNvPr id="0" name=""/>
        <dsp:cNvSpPr/>
      </dsp:nvSpPr>
      <dsp:spPr>
        <a:xfrm>
          <a:off x="9362" y="1706883"/>
          <a:ext cx="998572" cy="1721795"/>
        </a:xfrm>
        <a:prstGeom prst="roundRect">
          <a:avLst>
            <a:gd name="adj" fmla="val 10000"/>
          </a:avLst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Источник данных </a:t>
          </a:r>
        </a:p>
      </dsp:txBody>
      <dsp:txXfrm>
        <a:off x="38609" y="1736130"/>
        <a:ext cx="940078" cy="1663301"/>
      </dsp:txXfrm>
    </dsp:sp>
    <dsp:sp modelId="{CDC3B7BD-AF8D-4664-8F32-748E9A5C1B9D}">
      <dsp:nvSpPr>
        <dsp:cNvPr id="0" name=""/>
        <dsp:cNvSpPr/>
      </dsp:nvSpPr>
      <dsp:spPr>
        <a:xfrm>
          <a:off x="1118635" y="2430512"/>
          <a:ext cx="234684" cy="274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1118635" y="2485419"/>
        <a:ext cx="164279" cy="164722"/>
      </dsp:txXfrm>
    </dsp:sp>
    <dsp:sp modelId="{A2ED24C2-894C-4504-968C-30D8C35929A2}">
      <dsp:nvSpPr>
        <dsp:cNvPr id="0" name=""/>
        <dsp:cNvSpPr/>
      </dsp:nvSpPr>
      <dsp:spPr>
        <a:xfrm>
          <a:off x="1450736" y="1679893"/>
          <a:ext cx="1107003" cy="1775774"/>
        </a:xfrm>
        <a:prstGeom prst="roundRect">
          <a:avLst>
            <a:gd name="adj" fmla="val 10000"/>
          </a:avLst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Метод сбора </a:t>
          </a:r>
        </a:p>
      </dsp:txBody>
      <dsp:txXfrm>
        <a:off x="1483159" y="1712316"/>
        <a:ext cx="1042157" cy="1710928"/>
      </dsp:txXfrm>
    </dsp:sp>
    <dsp:sp modelId="{DFFDE072-A88D-4807-BB65-C630C2DFB003}">
      <dsp:nvSpPr>
        <dsp:cNvPr id="0" name=""/>
        <dsp:cNvSpPr/>
      </dsp:nvSpPr>
      <dsp:spPr>
        <a:xfrm>
          <a:off x="2679497" y="2430512"/>
          <a:ext cx="258125" cy="274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2679497" y="2485419"/>
        <a:ext cx="180688" cy="164722"/>
      </dsp:txXfrm>
    </dsp:sp>
    <dsp:sp modelId="{0B1131BE-84F4-49B1-99D4-3332C4302617}">
      <dsp:nvSpPr>
        <dsp:cNvPr id="0" name=""/>
        <dsp:cNvSpPr/>
      </dsp:nvSpPr>
      <dsp:spPr>
        <a:xfrm>
          <a:off x="3044768" y="1649730"/>
          <a:ext cx="1107003" cy="1836100"/>
        </a:xfrm>
        <a:prstGeom prst="roundRect">
          <a:avLst>
            <a:gd name="adj" fmla="val 10000"/>
          </a:avLst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Кто соберет </a:t>
          </a:r>
        </a:p>
      </dsp:txBody>
      <dsp:txXfrm>
        <a:off x="3077191" y="1682153"/>
        <a:ext cx="1042157" cy="1771254"/>
      </dsp:txXfrm>
    </dsp:sp>
    <dsp:sp modelId="{98C51CE0-05AE-4320-B66D-3CA9E5165AD7}">
      <dsp:nvSpPr>
        <dsp:cNvPr id="0" name=""/>
        <dsp:cNvSpPr/>
      </dsp:nvSpPr>
      <dsp:spPr>
        <a:xfrm>
          <a:off x="4251416" y="2430512"/>
          <a:ext cx="211244" cy="274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4251416" y="2485419"/>
        <a:ext cx="147871" cy="164722"/>
      </dsp:txXfrm>
    </dsp:sp>
    <dsp:sp modelId="{C7E74D01-DFFB-444B-B072-023F5E32915A}">
      <dsp:nvSpPr>
        <dsp:cNvPr id="0" name=""/>
        <dsp:cNvSpPr/>
      </dsp:nvSpPr>
      <dsp:spPr>
        <a:xfrm>
          <a:off x="4550347" y="1649730"/>
          <a:ext cx="1107003" cy="1836100"/>
        </a:xfrm>
        <a:prstGeom prst="roundRect">
          <a:avLst>
            <a:gd name="adj" fmla="val 10000"/>
          </a:avLst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Частота сбора</a:t>
          </a:r>
        </a:p>
      </dsp:txBody>
      <dsp:txXfrm>
        <a:off x="4582770" y="1682153"/>
        <a:ext cx="1042157" cy="1771254"/>
      </dsp:txXfrm>
    </dsp:sp>
    <dsp:sp modelId="{A46C54A8-B5C8-4303-B961-1061A0823E91}">
      <dsp:nvSpPr>
        <dsp:cNvPr id="0" name=""/>
        <dsp:cNvSpPr/>
      </dsp:nvSpPr>
      <dsp:spPr>
        <a:xfrm>
          <a:off x="5768051" y="2430512"/>
          <a:ext cx="234684" cy="274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5768051" y="2485419"/>
        <a:ext cx="164279" cy="164722"/>
      </dsp:txXfrm>
    </dsp:sp>
    <dsp:sp modelId="{397D239C-B1E7-4E52-BE09-059D78EB4815}">
      <dsp:nvSpPr>
        <dsp:cNvPr id="0" name=""/>
        <dsp:cNvSpPr/>
      </dsp:nvSpPr>
      <dsp:spPr>
        <a:xfrm>
          <a:off x="6100152" y="1668461"/>
          <a:ext cx="1107003" cy="1798638"/>
        </a:xfrm>
        <a:prstGeom prst="roundRect">
          <a:avLst>
            <a:gd name="adj" fmla="val 10000"/>
          </a:avLst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Стоимость сбора </a:t>
          </a:r>
        </a:p>
      </dsp:txBody>
      <dsp:txXfrm>
        <a:off x="6132575" y="1700884"/>
        <a:ext cx="1042157" cy="1733792"/>
      </dsp:txXfrm>
    </dsp:sp>
    <dsp:sp modelId="{D049B42D-AD00-49FD-837B-6873C9178E6A}">
      <dsp:nvSpPr>
        <dsp:cNvPr id="0" name=""/>
        <dsp:cNvSpPr/>
      </dsp:nvSpPr>
      <dsp:spPr>
        <a:xfrm>
          <a:off x="7317856" y="2430512"/>
          <a:ext cx="234684" cy="274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7317856" y="2485419"/>
        <a:ext cx="164279" cy="164722"/>
      </dsp:txXfrm>
    </dsp:sp>
    <dsp:sp modelId="{72D9B5D9-8337-42A1-9FB3-8E63DA139CAA}">
      <dsp:nvSpPr>
        <dsp:cNvPr id="0" name=""/>
        <dsp:cNvSpPr/>
      </dsp:nvSpPr>
      <dsp:spPr>
        <a:xfrm>
          <a:off x="7649958" y="1615441"/>
          <a:ext cx="1107003" cy="1904679"/>
        </a:xfrm>
        <a:prstGeom prst="roundRect">
          <a:avLst>
            <a:gd name="adj" fmla="val 10000"/>
          </a:avLst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Сложность сбора </a:t>
          </a:r>
        </a:p>
      </dsp:txBody>
      <dsp:txXfrm>
        <a:off x="7682381" y="1647864"/>
        <a:ext cx="1042157" cy="1839833"/>
      </dsp:txXfrm>
    </dsp:sp>
    <dsp:sp modelId="{E60240A3-CB0D-4CD0-A454-269E72CC4FEB}">
      <dsp:nvSpPr>
        <dsp:cNvPr id="0" name=""/>
        <dsp:cNvSpPr/>
      </dsp:nvSpPr>
      <dsp:spPr>
        <a:xfrm>
          <a:off x="8867662" y="2430512"/>
          <a:ext cx="234684" cy="274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8867662" y="2485419"/>
        <a:ext cx="164279" cy="164722"/>
      </dsp:txXfrm>
    </dsp:sp>
    <dsp:sp modelId="{ED41F675-1DE4-4932-AE12-4CE9C3727778}">
      <dsp:nvSpPr>
        <dsp:cNvPr id="0" name=""/>
        <dsp:cNvSpPr/>
      </dsp:nvSpPr>
      <dsp:spPr>
        <a:xfrm>
          <a:off x="9199763" y="1626872"/>
          <a:ext cx="1107003" cy="1881816"/>
        </a:xfrm>
        <a:prstGeom prst="roundRect">
          <a:avLst>
            <a:gd name="adj" fmla="val 10000"/>
          </a:avLst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Кто будет анализировать и представлять </a:t>
          </a:r>
        </a:p>
      </dsp:txBody>
      <dsp:txXfrm>
        <a:off x="9232186" y="1659295"/>
        <a:ext cx="1042157" cy="1816970"/>
      </dsp:txXfrm>
    </dsp:sp>
    <dsp:sp modelId="{032B3F2D-3858-4A9A-B402-39D724BFB815}">
      <dsp:nvSpPr>
        <dsp:cNvPr id="0" name=""/>
        <dsp:cNvSpPr/>
      </dsp:nvSpPr>
      <dsp:spPr>
        <a:xfrm>
          <a:off x="10417467" y="2430512"/>
          <a:ext cx="234684" cy="274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10417467" y="2485419"/>
        <a:ext cx="164279" cy="164722"/>
      </dsp:txXfrm>
    </dsp:sp>
    <dsp:sp modelId="{47266506-3413-4CB5-B32D-E70E84C907A8}">
      <dsp:nvSpPr>
        <dsp:cNvPr id="0" name=""/>
        <dsp:cNvSpPr/>
      </dsp:nvSpPr>
      <dsp:spPr>
        <a:xfrm>
          <a:off x="10749568" y="1592583"/>
          <a:ext cx="1107003" cy="1950395"/>
        </a:xfrm>
        <a:prstGeom prst="roundRect">
          <a:avLst>
            <a:gd name="adj" fmla="val 10000"/>
          </a:avLst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Кто будет использовать </a:t>
          </a:r>
        </a:p>
      </dsp:txBody>
      <dsp:txXfrm>
        <a:off x="10781991" y="1625006"/>
        <a:ext cx="1042157" cy="1885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5B634-7FD4-4775-8742-CEFFF898CF95}">
      <dsp:nvSpPr>
        <dsp:cNvPr id="0" name=""/>
        <dsp:cNvSpPr/>
      </dsp:nvSpPr>
      <dsp:spPr>
        <a:xfrm>
          <a:off x="2022" y="779030"/>
          <a:ext cx="2324277" cy="116213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solidFill>
                <a:schemeClr val="tx1"/>
              </a:solidFill>
            </a:rPr>
            <a:t>Индикаторы процесса</a:t>
          </a:r>
        </a:p>
      </dsp:txBody>
      <dsp:txXfrm>
        <a:off x="36060" y="813068"/>
        <a:ext cx="2256201" cy="1094062"/>
      </dsp:txXfrm>
    </dsp:sp>
    <dsp:sp modelId="{AD8987ED-F2A7-4DAD-BE81-2BBBACD865D3}">
      <dsp:nvSpPr>
        <dsp:cNvPr id="0" name=""/>
        <dsp:cNvSpPr/>
      </dsp:nvSpPr>
      <dsp:spPr>
        <a:xfrm>
          <a:off x="234450" y="1941169"/>
          <a:ext cx="232427" cy="871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1604"/>
              </a:lnTo>
              <a:lnTo>
                <a:pt x="232427" y="8716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D61BD-AA60-4C14-9880-3320FF85DB82}">
      <dsp:nvSpPr>
        <dsp:cNvPr id="0" name=""/>
        <dsp:cNvSpPr/>
      </dsp:nvSpPr>
      <dsp:spPr>
        <a:xfrm>
          <a:off x="466877" y="2231704"/>
          <a:ext cx="2003713" cy="1162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деятельность и проведенные мероприятия</a:t>
          </a:r>
          <a:r>
            <a:rPr lang="ru-RU" sz="1600" i="1" kern="1200" dirty="0"/>
            <a:t> </a:t>
          </a:r>
          <a:endParaRPr lang="ru-RU" sz="1600" kern="1200" dirty="0"/>
        </a:p>
      </dsp:txBody>
      <dsp:txXfrm>
        <a:off x="500915" y="2265742"/>
        <a:ext cx="1935637" cy="1094062"/>
      </dsp:txXfrm>
    </dsp:sp>
    <dsp:sp modelId="{4E3AF6A6-FA94-41A1-8E4F-2F479EB23442}">
      <dsp:nvSpPr>
        <dsp:cNvPr id="0" name=""/>
        <dsp:cNvSpPr/>
      </dsp:nvSpPr>
      <dsp:spPr>
        <a:xfrm>
          <a:off x="234450" y="1941169"/>
          <a:ext cx="232427" cy="2324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277"/>
              </a:lnTo>
              <a:lnTo>
                <a:pt x="232427" y="23242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1DC1D-214F-41C4-BC68-F75EF0DA9371}">
      <dsp:nvSpPr>
        <dsp:cNvPr id="0" name=""/>
        <dsp:cNvSpPr/>
      </dsp:nvSpPr>
      <dsp:spPr>
        <a:xfrm>
          <a:off x="466877" y="3684377"/>
          <a:ext cx="2005944" cy="1162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/>
            <a:t>Пример</a:t>
          </a:r>
          <a:r>
            <a:rPr lang="ru-RU" sz="1400" i="0" kern="1200" dirty="0"/>
            <a:t>: количество распространенных информационных материалов</a:t>
          </a:r>
          <a:endParaRPr lang="ru-RU" sz="1400" b="0" i="0" kern="1200" dirty="0"/>
        </a:p>
      </dsp:txBody>
      <dsp:txXfrm>
        <a:off x="500915" y="3718415"/>
        <a:ext cx="1937868" cy="1094062"/>
      </dsp:txXfrm>
    </dsp:sp>
    <dsp:sp modelId="{DEB6160F-22EA-4A86-801C-4E128D44C80A}">
      <dsp:nvSpPr>
        <dsp:cNvPr id="0" name=""/>
        <dsp:cNvSpPr/>
      </dsp:nvSpPr>
      <dsp:spPr>
        <a:xfrm>
          <a:off x="2907368" y="779030"/>
          <a:ext cx="2324277" cy="116213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solidFill>
                <a:schemeClr val="tx1"/>
              </a:solidFill>
            </a:rPr>
            <a:t>Индикаторы ресурсов</a:t>
          </a:r>
        </a:p>
      </dsp:txBody>
      <dsp:txXfrm>
        <a:off x="2941406" y="813068"/>
        <a:ext cx="2256201" cy="1094062"/>
      </dsp:txXfrm>
    </dsp:sp>
    <dsp:sp modelId="{43C931A7-24AD-4A7C-B839-F9AA035F86F8}">
      <dsp:nvSpPr>
        <dsp:cNvPr id="0" name=""/>
        <dsp:cNvSpPr/>
      </dsp:nvSpPr>
      <dsp:spPr>
        <a:xfrm>
          <a:off x="3139796" y="1941169"/>
          <a:ext cx="216269" cy="887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757"/>
              </a:lnTo>
              <a:lnTo>
                <a:pt x="216269" y="8877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72D25-A803-4144-A486-5C32A9D19549}">
      <dsp:nvSpPr>
        <dsp:cNvPr id="0" name=""/>
        <dsp:cNvSpPr/>
      </dsp:nvSpPr>
      <dsp:spPr>
        <a:xfrm>
          <a:off x="3356066" y="2247857"/>
          <a:ext cx="2004847" cy="1162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привлечение финансовых, человеческих ресурсов</a:t>
          </a:r>
        </a:p>
      </dsp:txBody>
      <dsp:txXfrm>
        <a:off x="3390104" y="2281895"/>
        <a:ext cx="1936771" cy="1094062"/>
      </dsp:txXfrm>
    </dsp:sp>
    <dsp:sp modelId="{4D25E75B-58B1-4434-965C-475AE0CC21BD}">
      <dsp:nvSpPr>
        <dsp:cNvPr id="0" name=""/>
        <dsp:cNvSpPr/>
      </dsp:nvSpPr>
      <dsp:spPr>
        <a:xfrm>
          <a:off x="3139796" y="1941169"/>
          <a:ext cx="232427" cy="2324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277"/>
              </a:lnTo>
              <a:lnTo>
                <a:pt x="232427" y="23242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2E601-76E5-4769-9CEF-0352E97FBB8F}">
      <dsp:nvSpPr>
        <dsp:cNvPr id="0" name=""/>
        <dsp:cNvSpPr/>
      </dsp:nvSpPr>
      <dsp:spPr>
        <a:xfrm>
          <a:off x="3372224" y="3684377"/>
          <a:ext cx="1996200" cy="1162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/>
            <a:t>Пример</a:t>
          </a:r>
          <a:r>
            <a:rPr lang="ru-RU" sz="1600" i="0" kern="1200" dirty="0"/>
            <a:t>: объем финансирования из госбюджета</a:t>
          </a:r>
        </a:p>
      </dsp:txBody>
      <dsp:txXfrm>
        <a:off x="3406262" y="3718415"/>
        <a:ext cx="1928124" cy="1094062"/>
      </dsp:txXfrm>
    </dsp:sp>
    <dsp:sp modelId="{98DEC2D6-FFCF-4697-8B13-D3A28D461228}">
      <dsp:nvSpPr>
        <dsp:cNvPr id="0" name=""/>
        <dsp:cNvSpPr/>
      </dsp:nvSpPr>
      <dsp:spPr>
        <a:xfrm>
          <a:off x="5812715" y="779030"/>
          <a:ext cx="2324277" cy="116213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solidFill>
                <a:schemeClr val="tx1"/>
              </a:solidFill>
            </a:rPr>
            <a:t>Индикаторы результатов</a:t>
          </a:r>
        </a:p>
      </dsp:txBody>
      <dsp:txXfrm>
        <a:off x="5846753" y="813068"/>
        <a:ext cx="2256201" cy="1094062"/>
      </dsp:txXfrm>
    </dsp:sp>
    <dsp:sp modelId="{2375E9ED-469C-4616-A5EC-06B8F80BD8AE}">
      <dsp:nvSpPr>
        <dsp:cNvPr id="0" name=""/>
        <dsp:cNvSpPr/>
      </dsp:nvSpPr>
      <dsp:spPr>
        <a:xfrm>
          <a:off x="6045143" y="1941169"/>
          <a:ext cx="232427" cy="871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1604"/>
              </a:lnTo>
              <a:lnTo>
                <a:pt x="232427" y="8716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1923A-C6FF-447F-A1DB-8DC047F16616}">
      <dsp:nvSpPr>
        <dsp:cNvPr id="0" name=""/>
        <dsp:cNvSpPr/>
      </dsp:nvSpPr>
      <dsp:spPr>
        <a:xfrm>
          <a:off x="6277571" y="2231704"/>
          <a:ext cx="2051091" cy="1162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Изменения, измеряющие уровень информированности населения </a:t>
          </a:r>
        </a:p>
      </dsp:txBody>
      <dsp:txXfrm>
        <a:off x="6311609" y="2265742"/>
        <a:ext cx="1983015" cy="1094062"/>
      </dsp:txXfrm>
    </dsp:sp>
    <dsp:sp modelId="{8A4AF1D2-3763-45F2-8935-6838EEB9282B}">
      <dsp:nvSpPr>
        <dsp:cNvPr id="0" name=""/>
        <dsp:cNvSpPr/>
      </dsp:nvSpPr>
      <dsp:spPr>
        <a:xfrm>
          <a:off x="6045143" y="1941169"/>
          <a:ext cx="232427" cy="2324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277"/>
              </a:lnTo>
              <a:lnTo>
                <a:pt x="232427" y="23242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D8C51-3273-4287-9F4B-E52226BC1EA2}">
      <dsp:nvSpPr>
        <dsp:cNvPr id="0" name=""/>
        <dsp:cNvSpPr/>
      </dsp:nvSpPr>
      <dsp:spPr>
        <a:xfrm>
          <a:off x="6277571" y="3684377"/>
          <a:ext cx="2034932" cy="1162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Пример</a:t>
          </a:r>
          <a:r>
            <a:rPr lang="ru-RU" sz="1500" b="0" kern="1200" dirty="0"/>
            <a:t>: процент респондентов, владеющих информацией по срокам</a:t>
          </a:r>
          <a:r>
            <a:rPr lang="ru-RU" sz="1500" b="0" i="1" kern="1200" dirty="0"/>
            <a:t> </a:t>
          </a:r>
          <a:r>
            <a:rPr lang="ru-RU" sz="1500" b="0" i="0" kern="1200" dirty="0"/>
            <a:t>регистрации</a:t>
          </a:r>
        </a:p>
      </dsp:txBody>
      <dsp:txXfrm>
        <a:off x="6311609" y="3718415"/>
        <a:ext cx="1966856" cy="1094062"/>
      </dsp:txXfrm>
    </dsp:sp>
    <dsp:sp modelId="{3CA315D2-C4E6-4FFC-BC33-9770227CDC02}">
      <dsp:nvSpPr>
        <dsp:cNvPr id="0" name=""/>
        <dsp:cNvSpPr/>
      </dsp:nvSpPr>
      <dsp:spPr>
        <a:xfrm>
          <a:off x="8718062" y="779030"/>
          <a:ext cx="2324277" cy="116213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solidFill>
                <a:schemeClr val="tx1"/>
              </a:solidFill>
            </a:rPr>
            <a:t>Индикаторы воздействия</a:t>
          </a:r>
        </a:p>
      </dsp:txBody>
      <dsp:txXfrm>
        <a:off x="8752100" y="813068"/>
        <a:ext cx="2256201" cy="1094062"/>
      </dsp:txXfrm>
    </dsp:sp>
    <dsp:sp modelId="{DB990F92-239E-42AA-B0C7-B7A8BBA9D50D}">
      <dsp:nvSpPr>
        <dsp:cNvPr id="0" name=""/>
        <dsp:cNvSpPr/>
      </dsp:nvSpPr>
      <dsp:spPr>
        <a:xfrm>
          <a:off x="8950490" y="1941169"/>
          <a:ext cx="232427" cy="871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1604"/>
              </a:lnTo>
              <a:lnTo>
                <a:pt x="232427" y="8716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2369A-1491-4089-994A-6ABC980FF70C}">
      <dsp:nvSpPr>
        <dsp:cNvPr id="0" name=""/>
        <dsp:cNvSpPr/>
      </dsp:nvSpPr>
      <dsp:spPr>
        <a:xfrm>
          <a:off x="9182917" y="2231704"/>
          <a:ext cx="1859421" cy="1162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Изменения в отношении населения к услугам РАГС и достижение целей </a:t>
          </a:r>
        </a:p>
      </dsp:txBody>
      <dsp:txXfrm>
        <a:off x="9216955" y="2265742"/>
        <a:ext cx="1791345" cy="1094062"/>
      </dsp:txXfrm>
    </dsp:sp>
    <dsp:sp modelId="{0906D1CE-5233-4E6E-A832-2163CF81A758}">
      <dsp:nvSpPr>
        <dsp:cNvPr id="0" name=""/>
        <dsp:cNvSpPr/>
      </dsp:nvSpPr>
      <dsp:spPr>
        <a:xfrm>
          <a:off x="8950490" y="1941169"/>
          <a:ext cx="232427" cy="2324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277"/>
              </a:lnTo>
              <a:lnTo>
                <a:pt x="232427" y="23242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35AD3-BAE3-4EA0-A72F-85B310312CA4}">
      <dsp:nvSpPr>
        <dsp:cNvPr id="0" name=""/>
        <dsp:cNvSpPr/>
      </dsp:nvSpPr>
      <dsp:spPr>
        <a:xfrm>
          <a:off x="9182917" y="3684377"/>
          <a:ext cx="1859421" cy="1162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/>
            <a:t>Пример</a:t>
          </a:r>
          <a:r>
            <a:rPr lang="ru-RU" sz="1400" b="0" i="0" kern="1200" dirty="0"/>
            <a:t>: процент охвата детей в возрасте до 1 года регистрацией рождения</a:t>
          </a:r>
        </a:p>
      </dsp:txBody>
      <dsp:txXfrm>
        <a:off x="9216955" y="3718415"/>
        <a:ext cx="1791345" cy="1094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B8567-4CEE-41D0-B438-2172EFDEBC08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7F0A9-A552-4DC7-B08C-71CDD0201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34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621CDC26-78CC-4BA5-B1EB-E8BB27D5E1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FDE413-69DC-4192-AE0C-18DD3E718071}" type="slidenum">
              <a:rPr lang="ru-RU" altLang="ru-RU">
                <a:latin typeface="Times New Roman" panose="02020603050405020304" pitchFamily="18" charset="0"/>
              </a:rPr>
              <a:pPr/>
              <a:t>2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91139" name="Образ слайда 1">
            <a:extLst>
              <a:ext uri="{FF2B5EF4-FFF2-40B4-BE49-F238E27FC236}">
                <a16:creationId xmlns:a16="http://schemas.microsoft.com/office/drawing/2014/main" id="{86B73AE5-53CE-43D2-822A-EFD685063F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40" name="Заметки 2">
            <a:extLst>
              <a:ext uri="{FF2B5EF4-FFF2-40B4-BE49-F238E27FC236}">
                <a16:creationId xmlns:a16="http://schemas.microsoft.com/office/drawing/2014/main" id="{5C224F70-DDBF-4225-A9BF-D49D2D034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0051" name="Номер слайда 3">
            <a:extLst>
              <a:ext uri="{FF2B5EF4-FFF2-40B4-BE49-F238E27FC236}">
                <a16:creationId xmlns:a16="http://schemas.microsoft.com/office/drawing/2014/main" id="{9B7F1A6D-0E3D-4AEE-8C03-E62E160741F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66F9836-C55D-46EC-B951-3A616057620B}" type="slidenum">
              <a:rPr lang="ru-RU" altLang="ru-RU" sz="13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2</a:t>
            </a:fld>
            <a:endParaRPr lang="ru-RU" altLang="ru-RU" sz="13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95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25A427A6-585C-4FFC-B3E2-A70555ECB3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4E9A8B-37BE-4062-9078-ABA4FEBCF8C0}" type="slidenum">
              <a:rPr lang="ru-RU" altLang="ru-RU">
                <a:latin typeface="Times New Roman" panose="02020603050405020304" pitchFamily="18" charset="0"/>
              </a:rPr>
              <a:pPr/>
              <a:t>4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9937" name="Rectangle 7">
            <a:extLst>
              <a:ext uri="{FF2B5EF4-FFF2-40B4-BE49-F238E27FC236}">
                <a16:creationId xmlns:a16="http://schemas.microsoft.com/office/drawing/2014/main" id="{D628EB9B-93B4-4152-9290-35EB80D151E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F6F0921-D603-401D-BA36-02B11239D815}" type="slidenum">
              <a:rPr lang="ru-RU" altLang="ru-RU" sz="13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4</a:t>
            </a:fld>
            <a:endParaRPr lang="ru-RU" altLang="ru-RU" sz="13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A2DE93EB-9CEB-488B-86DB-F7E0273A26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A60A248F-A0BE-45F4-A70E-D4791161CD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881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6982-7041-46F3-9209-9FD91F4849AE}" type="datetime1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98E0-0EA7-4224-8D2C-38493EE8AD7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64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43DE-EF82-4A35-B40E-C4EA1CA0511C}" type="datetime1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98E0-0EA7-4224-8D2C-38493EE8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6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0463-5E2B-4625-A706-43B7918AE31D}" type="datetime1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98E0-0EA7-4224-8D2C-38493EE8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6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73AD-ADCA-419A-AD58-C6F274E85A46}" type="datetime1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98E0-0EA7-4224-8D2C-38493EE8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7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BFE3-44EB-4C18-A4CD-C0E912EF705F}" type="datetime1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98E0-0EA7-4224-8D2C-38493EE8AD7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46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C5C7-2059-4D1D-A228-4D5BDA46B634}" type="datetime1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98E0-0EA7-4224-8D2C-38493EE8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4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CAF7-E2A3-4F1D-93B9-478C58E00F3E}" type="datetime1">
              <a:rPr lang="ru-RU" smtClean="0"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98E0-0EA7-4224-8D2C-38493EE8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7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331-B7DE-4342-8293-CFB044355A20}" type="datetime1">
              <a:rPr lang="ru-RU" smtClean="0"/>
              <a:t>21.03.2022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98E0-0EA7-4224-8D2C-38493EE8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6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4E31-F578-43B0-BA00-76B9C7F46BB7}" type="datetime1">
              <a:rPr lang="ru-RU" smtClean="0"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98E0-0EA7-4224-8D2C-38493EE8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2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BE3324F-A2E8-4962-B5CC-75C3B41AE224}" type="datetime1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0698E0-0EA7-4224-8D2C-38493EE8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9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BC06-64DC-456E-A660-505B5521C23F}" type="datetime1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98E0-0EA7-4224-8D2C-38493EE8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D6443D-362E-4966-A987-E686AE6129C2}" type="datetime1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0698E0-0EA7-4224-8D2C-38493EE8AD7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66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9EC76-B65E-4E28-99F0-0713CC318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7783" y="2343151"/>
            <a:ext cx="9367560" cy="1863090"/>
          </a:xfrm>
        </p:spPr>
        <p:txBody>
          <a:bodyPr>
            <a:normAutofit/>
          </a:bodyPr>
          <a:lstStyle/>
          <a:p>
            <a:pPr algn="ctr"/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accent1"/>
                </a:solidFill>
                <a:latin typeface="+mn-lt"/>
              </a:rPr>
              <a:t>ПОСТРОЕНИЕ МАТРИЦЫ ИНДИКАТОРОВ </a:t>
            </a:r>
            <a:br>
              <a:rPr lang="ru-RU" sz="5400" b="1" dirty="0">
                <a:solidFill>
                  <a:schemeClr val="accent1"/>
                </a:solidFill>
                <a:latin typeface="+mn-lt"/>
              </a:rPr>
            </a:br>
            <a:r>
              <a:rPr lang="ru-RU" sz="3600" b="1" dirty="0">
                <a:solidFill>
                  <a:schemeClr val="tx1"/>
                </a:solidFill>
                <a:latin typeface="+mn-lt"/>
              </a:rPr>
              <a:t>ПРЕЗЕНТАЦИЯ №4</a:t>
            </a:r>
            <a:br>
              <a:rPr lang="ru-RU" sz="3600" b="1" dirty="0">
                <a:solidFill>
                  <a:schemeClr val="tx1"/>
                </a:solidFill>
                <a:latin typeface="+mn-lt"/>
              </a:rPr>
            </a:br>
            <a:endParaRPr lang="ru-RU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CAA5F9-AA24-4AC3-ACB9-456B915C0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8143" y="4511626"/>
            <a:ext cx="8915399" cy="16200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ТЕМА 9. Модуль 2. Инструменты для проведения мониторинга и оценки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25 января 2022 года</a:t>
            </a:r>
          </a:p>
          <a:p>
            <a:endParaRPr lang="ru-RU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67573402-BCF9-49EB-93E5-1CE0E77039B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611653" y="592684"/>
            <a:ext cx="8968693" cy="11684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249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1A3360C3-66E9-4905-B5FB-AA99952374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84832" y="260350"/>
            <a:ext cx="6651181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>
                <a:solidFill>
                  <a:schemeClr val="accent1"/>
                </a:solidFill>
              </a:rPr>
              <a:t>Что такое «хороший индикатор»</a:t>
            </a:r>
            <a:r>
              <a:rPr lang="en-US" altLang="ru-RU" sz="4000" b="1" dirty="0">
                <a:solidFill>
                  <a:schemeClr val="accent1"/>
                </a:solidFill>
              </a:rPr>
              <a:t>?</a:t>
            </a:r>
            <a:br>
              <a:rPr lang="en-US" altLang="ru-RU" sz="4000" b="1" dirty="0">
                <a:solidFill>
                  <a:schemeClr val="accent1"/>
                </a:solidFill>
              </a:rPr>
            </a:br>
            <a:endParaRPr lang="ru-RU" altLang="ru-RU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20483" name="Group 3">
            <a:extLst>
              <a:ext uri="{FF2B5EF4-FFF2-40B4-BE49-F238E27FC236}">
                <a16:creationId xmlns:a16="http://schemas.microsoft.com/office/drawing/2014/main" id="{8A9314BA-203F-4CAC-8F24-BE614A5D1D06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4249238942"/>
              </p:ext>
            </p:extLst>
          </p:nvPr>
        </p:nvGraphicFramePr>
        <p:xfrm>
          <a:off x="1588008" y="1403350"/>
          <a:ext cx="8229600" cy="4909199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2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Ясный и измеряемый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Точный и определенный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Существенный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Относится к важным характеристикам объекта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Экономичный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Предполагает разумные затраты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Адекватный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Дает информацию, соответствующую тому, что он измеряет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Проверяемый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Допускает независимую проверку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53A5E-5381-4D88-9031-FDABF5B0B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53" y="304800"/>
            <a:ext cx="839263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Построение матрицы по индикаторам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E368282-14D4-4AA3-9B44-E5E19869277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48031436"/>
              </p:ext>
            </p:extLst>
          </p:nvPr>
        </p:nvGraphicFramePr>
        <p:xfrm>
          <a:off x="212651" y="1447800"/>
          <a:ext cx="11865935" cy="513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E2B2DC10-AA6E-4AE0-97FB-A9A5B9C78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336" y="1"/>
            <a:ext cx="2951676" cy="237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93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>
            <a:extLst>
              <a:ext uri="{FF2B5EF4-FFF2-40B4-BE49-F238E27FC236}">
                <a16:creationId xmlns:a16="http://schemas.microsoft.com/office/drawing/2014/main" id="{587A94BC-8F6F-457E-9A4E-5946EA39D03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-88900" y="279400"/>
            <a:ext cx="12280900" cy="6464300"/>
          </a:xfrm>
        </p:spPr>
        <p:txBody>
          <a:bodyPr>
            <a:normAutofit/>
          </a:bodyPr>
          <a:lstStyle/>
          <a:p>
            <a:pPr algn="ctr" eaLnBrk="1" hangingPunct="1">
              <a:buFont typeface="Symbol" panose="05050102010706020507" pitchFamily="18" charset="2"/>
              <a:buNone/>
            </a:pPr>
            <a:r>
              <a:rPr lang="ru-RU" altLang="ru-RU" sz="2800" b="1" dirty="0">
                <a:latin typeface="Tahoma" panose="020B0604030504040204" pitchFamily="34" charset="0"/>
              </a:rPr>
              <a:t>Индикаторы должны измерять по реализации Программы/плана:</a:t>
            </a:r>
          </a:p>
        </p:txBody>
      </p:sp>
      <p:sp>
        <p:nvSpPr>
          <p:cNvPr id="28677" name="AutoShape 4">
            <a:extLst>
              <a:ext uri="{FF2B5EF4-FFF2-40B4-BE49-F238E27FC236}">
                <a16:creationId xmlns:a16="http://schemas.microsoft.com/office/drawing/2014/main" id="{FF812062-BA64-40F5-BD12-79576C778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519" y="1270000"/>
            <a:ext cx="1079500" cy="1871662"/>
          </a:xfrm>
          <a:prstGeom prst="downArrow">
            <a:avLst>
              <a:gd name="adj1" fmla="val 50000"/>
              <a:gd name="adj2" fmla="val 43346"/>
            </a:avLst>
          </a:prstGeom>
          <a:solidFill>
            <a:srgbClr val="00B050">
              <a:alpha val="50195"/>
            </a:srgbClr>
          </a:solidFill>
          <a:ln w="4699">
            <a:solidFill>
              <a:srgbClr val="FFFF99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678" name="AutoShape 5">
            <a:extLst>
              <a:ext uri="{FF2B5EF4-FFF2-40B4-BE49-F238E27FC236}">
                <a16:creationId xmlns:a16="http://schemas.microsoft.com/office/drawing/2014/main" id="{595C5CC4-62DA-4E37-83F2-F1840DF37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287" y="1198562"/>
            <a:ext cx="1223963" cy="1943100"/>
          </a:xfrm>
          <a:prstGeom prst="downArrow">
            <a:avLst>
              <a:gd name="adj1" fmla="val 50000"/>
              <a:gd name="adj2" fmla="val 39689"/>
            </a:avLst>
          </a:prstGeom>
          <a:solidFill>
            <a:srgbClr val="00B050">
              <a:alpha val="56862"/>
            </a:srgbClr>
          </a:solidFill>
          <a:ln w="4699">
            <a:solidFill>
              <a:srgbClr val="FFFF99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679" name="AutoShape 6">
            <a:extLst>
              <a:ext uri="{FF2B5EF4-FFF2-40B4-BE49-F238E27FC236}">
                <a16:creationId xmlns:a16="http://schemas.microsoft.com/office/drawing/2014/main" id="{9E45DEA3-088A-45C7-9743-96EC75531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892" y="1198562"/>
            <a:ext cx="1223962" cy="1871662"/>
          </a:xfrm>
          <a:prstGeom prst="downArrow">
            <a:avLst>
              <a:gd name="adj1" fmla="val 50000"/>
              <a:gd name="adj2" fmla="val 38230"/>
            </a:avLst>
          </a:prstGeom>
          <a:solidFill>
            <a:srgbClr val="00B050">
              <a:alpha val="58823"/>
            </a:srgbClr>
          </a:solidFill>
          <a:ln w="4699">
            <a:solidFill>
              <a:srgbClr val="FFFF99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8680" name="Picture 7" descr="j0090572">
            <a:extLst>
              <a:ext uri="{FF2B5EF4-FFF2-40B4-BE49-F238E27FC236}">
                <a16:creationId xmlns:a16="http://schemas.microsoft.com/office/drawing/2014/main" id="{8186DC11-6DA1-424C-810F-5857CF04D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24" y="3978000"/>
            <a:ext cx="2376487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8">
            <a:extLst>
              <a:ext uri="{FF2B5EF4-FFF2-40B4-BE49-F238E27FC236}">
                <a16:creationId xmlns:a16="http://schemas.microsoft.com/office/drawing/2014/main" id="{39ADB688-D35C-46FA-82CD-B99B53C7E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886" y="3388693"/>
            <a:ext cx="28797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600" b="1" dirty="0">
                <a:solidFill>
                  <a:schemeClr val="accent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деятельность</a:t>
            </a:r>
          </a:p>
        </p:txBody>
      </p:sp>
      <p:sp>
        <p:nvSpPr>
          <p:cNvPr id="28682" name="Rectangle 9">
            <a:extLst>
              <a:ext uri="{FF2B5EF4-FFF2-40B4-BE49-F238E27FC236}">
                <a16:creationId xmlns:a16="http://schemas.microsoft.com/office/drawing/2014/main" id="{F1A39B4B-93EA-43FE-BA51-0529FA3FD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811" y="3298827"/>
            <a:ext cx="20875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 b="1" dirty="0">
                <a:solidFill>
                  <a:schemeClr val="accent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результат</a:t>
            </a:r>
          </a:p>
        </p:txBody>
      </p:sp>
      <p:sp>
        <p:nvSpPr>
          <p:cNvPr id="28683" name="Rectangle 10">
            <a:extLst>
              <a:ext uri="{FF2B5EF4-FFF2-40B4-BE49-F238E27FC236}">
                <a16:creationId xmlns:a16="http://schemas.microsoft.com/office/drawing/2014/main" id="{9DDE5039-E02F-4434-8A80-B1ED2C84F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9" y="3389589"/>
            <a:ext cx="18907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 b="1" dirty="0">
                <a:solidFill>
                  <a:schemeClr val="accent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расходы</a:t>
            </a:r>
          </a:p>
        </p:txBody>
      </p:sp>
      <p:pic>
        <p:nvPicPr>
          <p:cNvPr id="28684" name="Picture 11">
            <a:extLst>
              <a:ext uri="{FF2B5EF4-FFF2-40B4-BE49-F238E27FC236}">
                <a16:creationId xmlns:a16="http://schemas.microsoft.com/office/drawing/2014/main" id="{F8736137-7868-4DB0-A25F-F5B6052C7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167" y="4016380"/>
            <a:ext cx="27368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2" descr="CASHGIVE">
            <a:extLst>
              <a:ext uri="{FF2B5EF4-FFF2-40B4-BE49-F238E27FC236}">
                <a16:creationId xmlns:a16="http://schemas.microsoft.com/office/drawing/2014/main" id="{1D64EF4C-843F-4E80-9A53-805EFDC2C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81" y="4115076"/>
            <a:ext cx="2376487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174E7-579B-4999-A629-37690295E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802" y="7547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Что измеряют те или иные индикаторы: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CFAA0CF-CF9D-4C86-853C-D86D3151CE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018103"/>
              </p:ext>
            </p:extLst>
          </p:nvPr>
        </p:nvGraphicFramePr>
        <p:xfrm>
          <a:off x="1057523" y="1232452"/>
          <a:ext cx="11044362" cy="5625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220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194D99-31C6-4A3A-A648-CF9B5CAAE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0" y="0"/>
            <a:ext cx="4929925" cy="69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9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50530-EFBF-453D-9635-F69BB385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390" y="366822"/>
            <a:ext cx="8796670" cy="1143000"/>
          </a:xfrm>
        </p:spPr>
        <p:txBody>
          <a:bodyPr>
            <a:normAutofit/>
          </a:bodyPr>
          <a:lstStyle/>
          <a:p>
            <a:r>
              <a:rPr lang="ru-RU" b="1" dirty="0"/>
              <a:t>Работа с индикаторами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1E849A-ECA4-4A1C-9187-C355D13F98F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03950" y="2791046"/>
            <a:ext cx="2147325" cy="24313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s://e.sfu-kras.ru/pluginfile.php/453829/course/overviewfiles/%D0%A1%D0%A0%D0%A1.jpg">
            <a:extLst>
              <a:ext uri="{FF2B5EF4-FFF2-40B4-BE49-F238E27FC236}">
                <a16:creationId xmlns:a16="http://schemas.microsoft.com/office/drawing/2014/main" id="{94D203F9-2BDA-4C8F-ACE8-FF5B9AA7E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625" y="1509822"/>
            <a:ext cx="5487469" cy="474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s04.infourok.ru/uploads/ex/0ab3/0010c00a-ca292930/hello_html_4e2e49ba.jpg">
            <a:extLst>
              <a:ext uri="{FF2B5EF4-FFF2-40B4-BE49-F238E27FC236}">
                <a16:creationId xmlns:a16="http://schemas.microsoft.com/office/drawing/2014/main" id="{A19D583E-0E74-4B1C-A0BC-2FAB462A9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5" y="1806628"/>
            <a:ext cx="5866860" cy="440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8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313</TotalTime>
  <Words>180</Words>
  <Application>Microsoft Office PowerPoint</Application>
  <PresentationFormat>Широкоэкранный</PresentationFormat>
  <Paragraphs>45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Tahoma</vt:lpstr>
      <vt:lpstr>Times New Roman</vt:lpstr>
      <vt:lpstr>Verdana</vt:lpstr>
      <vt:lpstr>Ретро</vt:lpstr>
      <vt:lpstr> ПОСТРОЕНИЕ МАТРИЦЫ ИНДИКАТОРОВ  ПРЕЗЕНТАЦИЯ №4 </vt:lpstr>
      <vt:lpstr>Что такое «хороший индикатор»? </vt:lpstr>
      <vt:lpstr>Построение матрицы по индикаторам </vt:lpstr>
      <vt:lpstr>Презентация PowerPoint</vt:lpstr>
      <vt:lpstr>Что измеряют те или иные индикаторы:</vt:lpstr>
      <vt:lpstr>Презентация PowerPoint</vt:lpstr>
      <vt:lpstr>Работа с индикаторами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4. Инструменты для проведения мониторинга и оценки</dc:title>
  <dc:creator>пк</dc:creator>
  <cp:lastModifiedBy>Татьяна Ник</cp:lastModifiedBy>
  <cp:revision>36</cp:revision>
  <dcterms:created xsi:type="dcterms:W3CDTF">2019-06-13T20:06:43Z</dcterms:created>
  <dcterms:modified xsi:type="dcterms:W3CDTF">2022-03-21T04:33:30Z</dcterms:modified>
</cp:coreProperties>
</file>